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9220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1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22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3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4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9226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7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8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9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0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31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23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923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9234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9235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236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F57220-5DC4-4F93-91AB-1F81F9E038BF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6BC1-C595-4F6D-B201-463EBD899593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8195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196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8198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99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0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1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2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4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5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20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820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820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DF57220-5DC4-4F93-91AB-1F81F9E038BF}" type="datetimeFigureOut">
              <a:rPr lang="en-US" smtClean="0"/>
              <a:t>2/20/2017</a:t>
            </a:fld>
            <a:endParaRPr lang="en-US"/>
          </a:p>
        </p:txBody>
      </p:sp>
      <p:sp>
        <p:nvSpPr>
          <p:cNvPr id="821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57A6BC1-C595-4F6D-B201-463EBD899593}" type="slidenum">
              <a:rPr lang="en-US" smtClean="0"/>
              <a:t>‹Nº›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s-ES" dirty="0" smtClean="0"/>
              <a:t>Seminario de Lenguajes</a:t>
            </a:r>
            <a:br>
              <a:rPr lang="es-ES" dirty="0" smtClean="0"/>
            </a:br>
            <a:r>
              <a:rPr lang="es-ES" dirty="0" smtClean="0"/>
              <a:t>Opción PHP</a:t>
            </a: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s-ES" dirty="0" smtClean="0"/>
              <a:t>Facultad de Informática - UNLP</a:t>
            </a:r>
          </a:p>
          <a:p>
            <a:r>
              <a:rPr lang="es-ES" dirty="0" smtClean="0"/>
              <a:t>2017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Por qué elegirla?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Enriquece</a:t>
            </a:r>
            <a:r>
              <a:rPr lang="en-US" dirty="0" smtClean="0"/>
              <a:t> </a:t>
            </a:r>
            <a:r>
              <a:rPr lang="en-US" dirty="0"/>
              <a:t>el </a:t>
            </a:r>
            <a:r>
              <a:rPr lang="en-US" dirty="0" err="1"/>
              <a:t>repertorio</a:t>
            </a:r>
            <a:r>
              <a:rPr lang="en-US" dirty="0"/>
              <a:t> </a:t>
            </a:r>
            <a:r>
              <a:rPr lang="en-US" dirty="0" smtClean="0"/>
              <a:t>de </a:t>
            </a:r>
            <a:r>
              <a:rPr lang="es-ES" dirty="0" smtClean="0"/>
              <a:t>lenguajes </a:t>
            </a:r>
            <a:r>
              <a:rPr lang="es-ES" dirty="0"/>
              <a:t>que el alumno </a:t>
            </a:r>
            <a:r>
              <a:rPr lang="es-ES" dirty="0" smtClean="0"/>
              <a:t>domina</a:t>
            </a:r>
          </a:p>
          <a:p>
            <a:r>
              <a:rPr lang="en-US" dirty="0" err="1"/>
              <a:t>Uso</a:t>
            </a:r>
            <a:r>
              <a:rPr lang="en-US" dirty="0"/>
              <a:t> </a:t>
            </a:r>
            <a:r>
              <a:rPr lang="en-US" dirty="0" err="1"/>
              <a:t>ampliamente</a:t>
            </a:r>
            <a:r>
              <a:rPr lang="en-US" dirty="0"/>
              <a:t> </a:t>
            </a:r>
            <a:r>
              <a:rPr lang="en-US" dirty="0" err="1"/>
              <a:t>difundido</a:t>
            </a:r>
            <a:r>
              <a:rPr lang="en-US" dirty="0"/>
              <a:t>, </a:t>
            </a:r>
            <a:r>
              <a:rPr lang="en-US" dirty="0" smtClean="0"/>
              <a:t>de </a:t>
            </a:r>
            <a:r>
              <a:rPr lang="es-ES" dirty="0" smtClean="0"/>
              <a:t>licencia libre</a:t>
            </a:r>
          </a:p>
          <a:p>
            <a:r>
              <a:rPr lang="es-ES" dirty="0" smtClean="0"/>
              <a:t>Desarrollo de aplicaciones web y móviles</a:t>
            </a:r>
          </a:p>
          <a:p>
            <a:r>
              <a:rPr lang="es-ES" dirty="0" smtClean="0"/>
              <a:t>Familiarización con tecnologías básicas para el desarrollo web (</a:t>
            </a:r>
            <a:r>
              <a:rPr lang="en-US" dirty="0"/>
              <a:t>HTML, CSS, </a:t>
            </a:r>
            <a:r>
              <a:rPr lang="en-US" dirty="0" err="1"/>
              <a:t>Javascript</a:t>
            </a:r>
            <a:r>
              <a:rPr lang="en-US" dirty="0"/>
              <a:t>, SQL, PHP</a:t>
            </a:r>
            <a:r>
              <a:rPr lang="es-E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Turnos y Horarios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es-ES" b="1" dirty="0" smtClean="0"/>
              <a:t>Turno Mañana</a:t>
            </a:r>
          </a:p>
          <a:p>
            <a:pPr lvl="1"/>
            <a:r>
              <a:rPr lang="es-ES" dirty="0" smtClean="0"/>
              <a:t>Teoría</a:t>
            </a:r>
          </a:p>
          <a:p>
            <a:pPr lvl="2"/>
            <a:r>
              <a:rPr lang="es-ES" dirty="0" smtClean="0"/>
              <a:t>Lunes de 8 a 10 hs.</a:t>
            </a:r>
            <a:br>
              <a:rPr lang="es-ES" dirty="0" smtClean="0"/>
            </a:br>
            <a:r>
              <a:rPr lang="es-ES" dirty="0" smtClean="0"/>
              <a:t>Aula 2</a:t>
            </a:r>
          </a:p>
          <a:p>
            <a:pPr lvl="1"/>
            <a:r>
              <a:rPr lang="es-ES" dirty="0" smtClean="0"/>
              <a:t>Práctica</a:t>
            </a:r>
          </a:p>
          <a:p>
            <a:pPr lvl="2"/>
            <a:r>
              <a:rPr lang="es-ES" dirty="0" smtClean="0"/>
              <a:t>Lunes 12 a 14 hs.</a:t>
            </a:r>
            <a:br>
              <a:rPr lang="es-ES" dirty="0" smtClean="0"/>
            </a:br>
            <a:r>
              <a:rPr lang="es-ES" dirty="0" smtClean="0"/>
              <a:t>Aula 8</a:t>
            </a:r>
          </a:p>
          <a:p>
            <a:pPr lvl="2"/>
            <a:r>
              <a:rPr lang="es-ES" dirty="0" smtClean="0"/>
              <a:t>Viernes 10 a 12 hs.</a:t>
            </a:r>
            <a:br>
              <a:rPr lang="es-ES" dirty="0" smtClean="0"/>
            </a:br>
            <a:r>
              <a:rPr lang="es-ES" dirty="0" smtClean="0"/>
              <a:t>Aula 8</a:t>
            </a:r>
          </a:p>
          <a:p>
            <a:pPr lvl="1"/>
            <a:r>
              <a:rPr lang="es-ES" dirty="0" smtClean="0"/>
              <a:t>Inicio de clases</a:t>
            </a:r>
          </a:p>
          <a:p>
            <a:pPr lvl="2"/>
            <a:r>
              <a:rPr lang="es-ES" dirty="0" smtClean="0"/>
              <a:t>13 </a:t>
            </a:r>
            <a:r>
              <a:rPr lang="es-ES" dirty="0" smtClean="0"/>
              <a:t>de marzo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943380" cy="4114800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r>
              <a:rPr lang="es-ES" b="1" dirty="0" smtClean="0"/>
              <a:t>Turno Tarde</a:t>
            </a:r>
          </a:p>
          <a:p>
            <a:pPr lvl="1"/>
            <a:r>
              <a:rPr lang="es-ES" dirty="0" smtClean="0"/>
              <a:t>Teoría</a:t>
            </a:r>
          </a:p>
          <a:p>
            <a:pPr lvl="2"/>
            <a:r>
              <a:rPr lang="es-ES" dirty="0" smtClean="0"/>
              <a:t>Miércoles de 16 a 18 hs.</a:t>
            </a:r>
            <a:br>
              <a:rPr lang="es-ES" dirty="0" smtClean="0"/>
            </a:br>
            <a:r>
              <a:rPr lang="es-ES" dirty="0" smtClean="0"/>
              <a:t>Aula 1</a:t>
            </a:r>
          </a:p>
          <a:p>
            <a:pPr lvl="1"/>
            <a:r>
              <a:rPr lang="es-ES" dirty="0" smtClean="0"/>
              <a:t>Práctica</a:t>
            </a:r>
          </a:p>
          <a:p>
            <a:pPr lvl="2"/>
            <a:r>
              <a:rPr lang="es-ES" dirty="0" smtClean="0"/>
              <a:t>Miércoles de 18 a 19 hs.</a:t>
            </a:r>
            <a:br>
              <a:rPr lang="es-ES" dirty="0" smtClean="0"/>
            </a:br>
            <a:r>
              <a:rPr lang="es-ES" dirty="0" smtClean="0"/>
              <a:t>Aula 1-1</a:t>
            </a:r>
          </a:p>
          <a:p>
            <a:pPr lvl="2"/>
            <a:r>
              <a:rPr lang="es-ES" dirty="0" smtClean="0"/>
              <a:t>Viernes de 16 a 19 hs.</a:t>
            </a:r>
            <a:br>
              <a:rPr lang="es-ES" dirty="0" smtClean="0"/>
            </a:br>
            <a:r>
              <a:rPr lang="es-ES" dirty="0" smtClean="0"/>
              <a:t>Aula 1-1</a:t>
            </a:r>
          </a:p>
          <a:p>
            <a:pPr lvl="1"/>
            <a:r>
              <a:rPr lang="es-ES" dirty="0" smtClean="0"/>
              <a:t>Inicio de clases</a:t>
            </a:r>
          </a:p>
          <a:p>
            <a:pPr lvl="2"/>
            <a:r>
              <a:rPr lang="es-ES" dirty="0" smtClean="0"/>
              <a:t>15 </a:t>
            </a:r>
            <a:r>
              <a:rPr lang="es-ES" dirty="0" smtClean="0"/>
              <a:t>de marzo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Metodología de trabajo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Trabajo práctico cuatrimestral en grupos de 2 alumnos</a:t>
            </a:r>
          </a:p>
          <a:p>
            <a:pPr lvl="1"/>
            <a:r>
              <a:rPr lang="es-ES" dirty="0" smtClean="0"/>
              <a:t>Se desarrollan dos aplicaciones web (sitio web y administrador de contenidos)</a:t>
            </a:r>
          </a:p>
          <a:p>
            <a:r>
              <a:rPr lang="es-ES" dirty="0" smtClean="0"/>
              <a:t>Dos entregas (parcial y final)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Evaluación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Se debe aprobar:</a:t>
            </a:r>
          </a:p>
          <a:p>
            <a:pPr lvl="1"/>
            <a:r>
              <a:rPr lang="es-ES" dirty="0" smtClean="0"/>
              <a:t>Entrega final grupal</a:t>
            </a:r>
          </a:p>
          <a:p>
            <a:pPr lvl="1"/>
            <a:r>
              <a:rPr lang="es-ES" dirty="0" smtClean="0"/>
              <a:t>Coloquio individual</a:t>
            </a:r>
          </a:p>
          <a:p>
            <a:r>
              <a:rPr lang="es-ES" dirty="0" smtClean="0"/>
              <a:t>La nota final surge de la nota obtenida en la entrega final y el coloquio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Más información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Plataforma web:</a:t>
            </a:r>
          </a:p>
          <a:p>
            <a:pPr lvl="1"/>
            <a:r>
              <a:rPr lang="es-ES" dirty="0" smtClean="0"/>
              <a:t>webunlp.unlp.edu.ar</a:t>
            </a:r>
          </a:p>
          <a:p>
            <a:r>
              <a:rPr lang="es-ES" dirty="0" smtClean="0"/>
              <a:t>Contacto</a:t>
            </a:r>
          </a:p>
          <a:p>
            <a:pPr lvl="1"/>
            <a:r>
              <a:rPr lang="es-ES" dirty="0" smtClean="0"/>
              <a:t>Raúl Champredonde rchampre@yahoo.com.ar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Reflejos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Reflejo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Reflejos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lejos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lejos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78</TotalTime>
  <Words>143</Words>
  <Application>Microsoft Office PowerPoint</Application>
  <PresentationFormat>Presentación en pantalla (4:3)</PresentationFormat>
  <Paragraphs>39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Tema1</vt:lpstr>
      <vt:lpstr>Seminario de Lenguajes Opción PHP</vt:lpstr>
      <vt:lpstr>Por qué elegirla?</vt:lpstr>
      <vt:lpstr>Turnos y Horarios</vt:lpstr>
      <vt:lpstr>Metodología de trabajo</vt:lpstr>
      <vt:lpstr>Evaluación</vt:lpstr>
      <vt:lpstr>Más información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Seminario de Lenguajes Opción PHP</dc:title>
  <dc:creator>rchampredonde</dc:creator>
  <cp:lastModifiedBy>marcos</cp:lastModifiedBy>
  <cp:revision>10</cp:revision>
  <dcterms:created xsi:type="dcterms:W3CDTF">2016-02-22T14:54:57Z</dcterms:created>
  <dcterms:modified xsi:type="dcterms:W3CDTF">2017-02-20T17:12:07Z</dcterms:modified>
</cp:coreProperties>
</file>