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F57220-5DC4-4F93-91AB-1F81F9E038B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57A6BC1-C595-4F6D-B201-463EBD899593}" type="slidenum">
              <a:rPr lang="en-US" smtClean="0"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Seminario de Lenguajes</a:t>
            </a:r>
            <a:br>
              <a:rPr lang="es-ES" dirty="0" smtClean="0"/>
            </a:br>
            <a:r>
              <a:rPr lang="es-ES" dirty="0" smtClean="0"/>
              <a:t>Opción PHP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s-ES" dirty="0" smtClean="0"/>
              <a:t>Facultad de Informática - UNLP</a:t>
            </a:r>
          </a:p>
          <a:p>
            <a:r>
              <a:rPr lang="es-ES" dirty="0" smtClean="0"/>
              <a:t>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 qué elegirla?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Enriquece</a:t>
            </a:r>
            <a:r>
              <a:rPr lang="en-US" dirty="0" smtClean="0"/>
              <a:t> </a:t>
            </a:r>
            <a:r>
              <a:rPr lang="en-US" dirty="0"/>
              <a:t>el </a:t>
            </a:r>
            <a:r>
              <a:rPr lang="en-US" dirty="0" err="1"/>
              <a:t>repertorio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s-ES" dirty="0" smtClean="0"/>
              <a:t>lenguajes </a:t>
            </a:r>
            <a:r>
              <a:rPr lang="es-ES" dirty="0"/>
              <a:t>que el alumno </a:t>
            </a:r>
            <a:r>
              <a:rPr lang="es-ES" dirty="0" smtClean="0"/>
              <a:t>domina</a:t>
            </a:r>
          </a:p>
          <a:p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ampliamente</a:t>
            </a:r>
            <a:r>
              <a:rPr lang="en-US" dirty="0"/>
              <a:t> </a:t>
            </a:r>
            <a:r>
              <a:rPr lang="en-US" dirty="0" err="1"/>
              <a:t>difundido</a:t>
            </a:r>
            <a:r>
              <a:rPr lang="en-US" dirty="0"/>
              <a:t>, </a:t>
            </a:r>
            <a:r>
              <a:rPr lang="en-US" dirty="0" smtClean="0"/>
              <a:t>de </a:t>
            </a:r>
            <a:r>
              <a:rPr lang="es-ES" dirty="0" smtClean="0"/>
              <a:t>licencia libre</a:t>
            </a:r>
          </a:p>
          <a:p>
            <a:r>
              <a:rPr lang="es-ES" dirty="0" smtClean="0"/>
              <a:t>Desarrollo de aplicaciones web y móviles</a:t>
            </a:r>
          </a:p>
          <a:p>
            <a:r>
              <a:rPr lang="es-ES" dirty="0" smtClean="0"/>
              <a:t>Familiarización con tecnologías básicas para el desarrollo web (</a:t>
            </a:r>
            <a:r>
              <a:rPr lang="en-US" dirty="0"/>
              <a:t>HTML, CSS, </a:t>
            </a:r>
            <a:r>
              <a:rPr lang="en-US" dirty="0" err="1"/>
              <a:t>Javascript</a:t>
            </a:r>
            <a:r>
              <a:rPr lang="en-US" dirty="0"/>
              <a:t>, SQL, PHP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Turnos y Horarios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b="1" dirty="0" smtClean="0"/>
              <a:t>Turno Mañana</a:t>
            </a:r>
          </a:p>
          <a:p>
            <a:pPr lvl="1"/>
            <a:r>
              <a:rPr lang="es-ES" dirty="0" smtClean="0"/>
              <a:t>Teoría</a:t>
            </a:r>
          </a:p>
          <a:p>
            <a:pPr lvl="2"/>
            <a:r>
              <a:rPr lang="es-ES" dirty="0" smtClean="0"/>
              <a:t>Lunes de 8 a 10 hs.</a:t>
            </a:r>
            <a:br>
              <a:rPr lang="es-ES" dirty="0" smtClean="0"/>
            </a:br>
            <a:r>
              <a:rPr lang="es-ES" dirty="0" smtClean="0"/>
              <a:t>Aula 2</a:t>
            </a:r>
          </a:p>
          <a:p>
            <a:pPr lvl="1"/>
            <a:r>
              <a:rPr lang="es-ES" dirty="0" smtClean="0"/>
              <a:t>Práctica</a:t>
            </a:r>
          </a:p>
          <a:p>
            <a:pPr lvl="2"/>
            <a:r>
              <a:rPr lang="es-ES" dirty="0" smtClean="0"/>
              <a:t>Lunes 12 a 14 hs.</a:t>
            </a:r>
            <a:br>
              <a:rPr lang="es-ES" dirty="0" smtClean="0"/>
            </a:br>
            <a:r>
              <a:rPr lang="es-ES" dirty="0" smtClean="0"/>
              <a:t>Aula 8</a:t>
            </a:r>
          </a:p>
          <a:p>
            <a:pPr lvl="2"/>
            <a:r>
              <a:rPr lang="es-ES" dirty="0" smtClean="0"/>
              <a:t>Viernes 10 a 12 hs.</a:t>
            </a:r>
            <a:br>
              <a:rPr lang="es-ES" dirty="0" smtClean="0"/>
            </a:br>
            <a:r>
              <a:rPr lang="es-ES" dirty="0" smtClean="0"/>
              <a:t>Aula 8</a:t>
            </a:r>
          </a:p>
          <a:p>
            <a:pPr lvl="1"/>
            <a:r>
              <a:rPr lang="es-ES" dirty="0" smtClean="0"/>
              <a:t>Inicio de clases</a:t>
            </a:r>
          </a:p>
          <a:p>
            <a:pPr lvl="2"/>
            <a:r>
              <a:rPr lang="es-ES" dirty="0" smtClean="0"/>
              <a:t>13 </a:t>
            </a:r>
            <a:r>
              <a:rPr lang="es-ES" dirty="0" smtClean="0"/>
              <a:t>de marzo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943380" cy="41148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b="1" dirty="0" smtClean="0"/>
              <a:t>Turno Tarde</a:t>
            </a:r>
          </a:p>
          <a:p>
            <a:pPr lvl="1"/>
            <a:r>
              <a:rPr lang="es-ES" dirty="0" smtClean="0"/>
              <a:t>Teoría</a:t>
            </a:r>
          </a:p>
          <a:p>
            <a:pPr lvl="2"/>
            <a:r>
              <a:rPr lang="es-ES" dirty="0" smtClean="0"/>
              <a:t>Miércoles de 16 a 18 hs.</a:t>
            </a:r>
            <a:br>
              <a:rPr lang="es-ES" dirty="0" smtClean="0"/>
            </a:br>
            <a:r>
              <a:rPr lang="es-ES" dirty="0" smtClean="0"/>
              <a:t>Aula 1</a:t>
            </a:r>
          </a:p>
          <a:p>
            <a:pPr lvl="1"/>
            <a:r>
              <a:rPr lang="es-ES" dirty="0" smtClean="0"/>
              <a:t>Práctica</a:t>
            </a:r>
          </a:p>
          <a:p>
            <a:pPr lvl="2"/>
            <a:r>
              <a:rPr lang="es-ES" dirty="0" smtClean="0"/>
              <a:t>Miércoles de 18 a 19 hs.</a:t>
            </a:r>
            <a:br>
              <a:rPr lang="es-ES" dirty="0" smtClean="0"/>
            </a:br>
            <a:r>
              <a:rPr lang="es-ES" dirty="0" smtClean="0"/>
              <a:t>Aula 1-1</a:t>
            </a:r>
          </a:p>
          <a:p>
            <a:pPr lvl="2"/>
            <a:r>
              <a:rPr lang="es-ES" dirty="0" smtClean="0"/>
              <a:t>Viernes de 16 a 19 hs.</a:t>
            </a:r>
            <a:br>
              <a:rPr lang="es-ES" dirty="0" smtClean="0"/>
            </a:br>
            <a:r>
              <a:rPr lang="es-ES" dirty="0" smtClean="0"/>
              <a:t>Aula 1-1</a:t>
            </a:r>
          </a:p>
          <a:p>
            <a:pPr lvl="1"/>
            <a:r>
              <a:rPr lang="es-ES" dirty="0" smtClean="0"/>
              <a:t>Inicio de clases</a:t>
            </a:r>
          </a:p>
          <a:p>
            <a:pPr lvl="2"/>
            <a:r>
              <a:rPr lang="es-ES" dirty="0" smtClean="0"/>
              <a:t>15 </a:t>
            </a:r>
            <a:r>
              <a:rPr lang="es-ES" dirty="0" smtClean="0"/>
              <a:t>de marzo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de trabajo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Trabajo práctico cuatrimestral en grupos de 2 alumnos</a:t>
            </a:r>
          </a:p>
          <a:p>
            <a:pPr lvl="1"/>
            <a:r>
              <a:rPr lang="es-ES" dirty="0" smtClean="0"/>
              <a:t>Se desarrollan dos aplicaciones web (sitio web y administrador de contenidos)</a:t>
            </a:r>
          </a:p>
          <a:p>
            <a:r>
              <a:rPr lang="es-ES" dirty="0" smtClean="0"/>
              <a:t>Dos entregas (parcial y final)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debe aprobar:</a:t>
            </a:r>
          </a:p>
          <a:p>
            <a:pPr lvl="1"/>
            <a:r>
              <a:rPr lang="es-ES" dirty="0" smtClean="0"/>
              <a:t>Entrega final grupal</a:t>
            </a:r>
          </a:p>
          <a:p>
            <a:pPr lvl="1"/>
            <a:r>
              <a:rPr lang="es-ES" dirty="0" smtClean="0"/>
              <a:t>Coloquio individual</a:t>
            </a:r>
          </a:p>
          <a:p>
            <a:r>
              <a:rPr lang="es-ES" dirty="0" smtClean="0"/>
              <a:t>La nota final surge de la nota obtenida en la entrega final y el coloquio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información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Plataforma web:</a:t>
            </a:r>
          </a:p>
          <a:p>
            <a:pPr lvl="1"/>
            <a:r>
              <a:rPr lang="es-ES" dirty="0" smtClean="0"/>
              <a:t>webunlp.unlp.edu.ar</a:t>
            </a:r>
          </a:p>
          <a:p>
            <a:r>
              <a:rPr lang="es-ES" dirty="0" smtClean="0"/>
              <a:t>Contacto</a:t>
            </a:r>
          </a:p>
          <a:p>
            <a:pPr lvl="1"/>
            <a:r>
              <a:rPr lang="es-ES" dirty="0" smtClean="0"/>
              <a:t>Raúl Champredonde rchampre@yahoo.com.ar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78</TotalTime>
  <Words>143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Tema1</vt:lpstr>
      <vt:lpstr>Seminario de Lenguajes Opción PHP</vt:lpstr>
      <vt:lpstr>Por qué elegirla?</vt:lpstr>
      <vt:lpstr>Turnos y Horarios</vt:lpstr>
      <vt:lpstr>Metodología de trabajo</vt:lpstr>
      <vt:lpstr>Evaluación</vt:lpstr>
      <vt:lpstr>Más información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Lenguajes Opción PHP</dc:title>
  <dc:creator>rchampredonde</dc:creator>
  <cp:lastModifiedBy>marcos</cp:lastModifiedBy>
  <cp:revision>10</cp:revision>
  <dcterms:created xsi:type="dcterms:W3CDTF">2016-02-22T14:54:57Z</dcterms:created>
  <dcterms:modified xsi:type="dcterms:W3CDTF">2017-02-20T17:12:07Z</dcterms:modified>
</cp:coreProperties>
</file>