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52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4279900" y="0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10156825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279900" y="10155236"/>
            <a:ext cx="3273425" cy="528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4279900" y="10156825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2" name="Shape 82"/>
          <p:cNvSpPr/>
          <p:nvPr/>
        </p:nvSpPr>
        <p:spPr>
          <a:xfrm>
            <a:off x="1106487" y="812800"/>
            <a:ext cx="5345111" cy="4008436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1106487" y="812800"/>
            <a:ext cx="5343525" cy="400685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4" cy="48053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511300" y="1768475"/>
            <a:ext cx="8056561" cy="498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indent="-285750" algn="l" rtl="0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indent="-228600" algn="l" rtl="0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indent="-228600" algn="l" rtl="0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511300" y="1768475"/>
            <a:ext cx="8056561" cy="498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indent="-285750" algn="l" rtl="0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indent="-228600" algn="l" rtl="0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indent="-228600" algn="l" rtl="0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504825" y="303212"/>
            <a:ext cx="9067799" cy="1254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504825" y="1763711"/>
            <a:ext cx="9067799" cy="4984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04825" y="6884986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444875" y="6884986"/>
            <a:ext cx="3190874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24711" y="6884986"/>
            <a:ext cx="2347912" cy="519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7" name="Shape 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-11112"/>
            <a:ext cx="10079037" cy="758348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511300" y="1768475"/>
            <a:ext cx="8056561" cy="498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marR="0" indent="-285750" algn="l" rtl="0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86" y="-7937"/>
            <a:ext cx="10079037" cy="757713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-7937"/>
            <a:ext cx="10080625" cy="7748586"/>
          </a:xfrm>
          <a:prstGeom prst="rect">
            <a:avLst/>
          </a:prstGeom>
        </p:spPr>
      </p:pic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511300" y="1768475"/>
            <a:ext cx="8056561" cy="498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marR="0" indent="-285750" algn="l" rtl="0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marR="0" indent="-228600" algn="l" rtl="0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3384550" y="1763711"/>
            <a:ext cx="6264274" cy="16208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endParaRPr lang="en-US" sz="3600" b="1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6121400" y="5795962"/>
            <a:ext cx="3743324" cy="7508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Jorge Bellavita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Contenido General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lang="en-US" sz="25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1646236" y="1554162"/>
            <a:ext cx="7589836" cy="561498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curso brinda un panorama de las tecnologías de identificación y captura de datos automáticas, cada día más presentes en la vida cotidiana y profesional, ya que son potencialmente aplicables en muchos sectores de la industria, comercio y servicios.</a:t>
            </a:r>
          </a:p>
          <a:p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8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variedad de tecnologías, que evitan los métodos manuales para la recolección y entrada de información, incluyen, entre otras, lectura de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códigos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barras, de marcas ópticas, procesamiento de imágenes</a:t>
            </a:r>
            <a:r>
              <a:rPr lang="en-US" sz="2400" dirty="0"/>
              <a:t> de documentos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bandas magnéticas, smart cards, RFID, redes de sensores, IOT, visión por computadora,  biometría.</a:t>
            </a:r>
          </a:p>
          <a:p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Metodología de trabajo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lang="en-US" sz="25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433636" y="2043111"/>
            <a:ext cx="7350125" cy="49974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Arial"/>
              <a:buChar char="●"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Explicación introductoria de cada tecnología</a:t>
            </a:r>
          </a:p>
          <a:p>
            <a:pPr marL="0" marR="0" lvl="0" indent="0" algn="l" rtl="0">
              <a:lnSpc>
                <a:spcPct val="98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Fundamentos, alcances y limitaciones, ejemplos de uso.</a:t>
            </a:r>
          </a:p>
          <a:p>
            <a:pPr marL="0" marR="0" lvl="0" indent="0" algn="l" rtl="0">
              <a:lnSpc>
                <a:spcPct val="98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Arial"/>
              <a:buChar char="●"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Discusión/debate en clase</a:t>
            </a:r>
          </a:p>
          <a:p>
            <a:pPr marL="0" marR="0" lvl="0" indent="0" algn="l" rtl="0">
              <a:lnSpc>
                <a:spcPct val="98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Casos de aplicación, variantes tecnológicas, tendencias, comentario de lecturas.</a:t>
            </a:r>
          </a:p>
          <a:p>
            <a:pPr marL="0" marR="0" lvl="0" indent="0" algn="l" rtl="0">
              <a:lnSpc>
                <a:spcPct val="98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Tareas grupales </a:t>
            </a:r>
          </a:p>
          <a:p>
            <a:pPr marL="0" marR="0" lvl="0" indent="0" algn="l" rtl="0">
              <a:lnSpc>
                <a:spcPct val="98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Búsqueda y estudio, </a:t>
            </a:r>
            <a:r>
              <a:rPr lang="en-US" sz="2400"/>
              <a:t>presentaciones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 clase.</a:t>
            </a:r>
          </a:p>
          <a:p>
            <a:endParaRPr lang="en-US"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Evaluación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lang="en-US" sz="25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2193925" y="2925761"/>
            <a:ext cx="5395912" cy="283527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Presentaciones  grupales</a:t>
            </a:r>
          </a:p>
          <a:p>
            <a:endParaRPr lang="en-US"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  <a:buClr>
                <a:srgbClr val="000000"/>
              </a:buClr>
              <a:buSzPct val="45000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Prueba globalizadora individual </a:t>
            </a:r>
          </a:p>
          <a:p>
            <a:pPr marR="0" lvl="0" algn="just" rtl="0"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400"/>
              <a:t>                         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  <a:p>
            <a:pPr marR="0" lvl="0" algn="just" rtl="0">
              <a:lnSpc>
                <a:spcPct val="98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sz="2400"/>
              <a:t>       Trabajo escrito individual</a:t>
            </a:r>
          </a:p>
          <a:p>
            <a:endParaRPr lang="en-US"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503237" y="34925"/>
            <a:ext cx="9069386" cy="900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¿Por qué elegirla?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511300" y="2051050"/>
            <a:ext cx="8061324" cy="4705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736725" y="2101850"/>
            <a:ext cx="7648575" cy="386873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just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la implementación de todo sistema informático es importante considerar el ingreso de la información, ya sea por razones de</a:t>
            </a:r>
            <a:r>
              <a:rPr lang="en-US" sz="2400"/>
              <a:t> factibilidad técnica,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costo, tiempo, confiabilidad o seguridad.</a:t>
            </a:r>
          </a:p>
          <a:p>
            <a:endParaRPr lang="en-US"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&gt;&gt; Es interesante  complementar la formación general conociendo las tecnologías disponibles y en desarrollo para el ingreso automático de información.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E8F5"/>
            </a:gs>
            <a:gs pos="100000">
              <a:srgbClr val="9AB5E4"/>
            </a:gs>
          </a:gsLst>
          <a:lin ang="5400000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503237" y="0"/>
            <a:ext cx="9069386" cy="9572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Horarios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511300" y="2339975"/>
            <a:ext cx="8061324" cy="4129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27037" marR="0" lvl="0" indent="-325437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45000"/>
              <a:buFont typeface="Arial"/>
              <a:buChar char="▪"/>
            </a:pPr>
            <a:r>
              <a:rPr lang="en-US" sz="2800" b="1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Horario único</a:t>
            </a:r>
          </a:p>
          <a:p>
            <a:pPr marL="427037" marR="0" lvl="0" indent="-325437" algn="l" rtl="0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Miércoles 1930 a 2200</a:t>
            </a:r>
          </a:p>
          <a:p>
            <a:endParaRPr lang="en-US" sz="3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503237" y="0"/>
            <a:ext cx="9069386" cy="885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Más información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511300" y="2339975"/>
            <a:ext cx="8061324" cy="44164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27037" marR="0" lvl="0" indent="-325437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45000"/>
              <a:buFont typeface="Arial"/>
              <a:buChar char="▪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Contacto:  </a:t>
            </a:r>
          </a:p>
          <a:p>
            <a:pPr marL="427037" marR="0" lvl="0" indent="-325437" algn="l" rtl="0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tec_ida@yahoo.com.ar</a:t>
            </a:r>
          </a:p>
          <a:p>
            <a:endParaRPr lang="en-US" sz="3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7037" marR="0" lvl="0" indent="-325437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45000"/>
              <a:buFont typeface="Arial"/>
              <a:buChar char="▪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Inicio del curso</a:t>
            </a:r>
          </a:p>
          <a:p>
            <a:pPr marL="427037" marR="0" lvl="0" indent="-325437" algn="l" rtl="0">
              <a:lnSpc>
                <a:spcPct val="98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2do semestre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569325" y="1187450"/>
            <a:ext cx="971550" cy="971550"/>
          </a:xfrm>
          <a:prstGeom prst="rect">
            <a:avLst/>
          </a:prstGeom>
        </p:spPr>
      </p:pic>
      <p:sp>
        <p:nvSpPr>
          <p:cNvPr id="90" name="Shape 90"/>
          <p:cNvSpPr txBox="1"/>
          <p:nvPr/>
        </p:nvSpPr>
        <p:spPr>
          <a:xfrm>
            <a:off x="1800225" y="7161211"/>
            <a:ext cx="6696074" cy="3619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Tecnología de Identificación Automática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Theme</vt:lpstr>
      <vt:lpstr>Custom Theme</vt:lpstr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2016-02-22T16:54:27Z</dcterms:modified>
</cp:coreProperties>
</file>