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 id="2147483653" r:id="rId6"/>
    <p:sldMasterId id="2147483654" r:id="rId7"/>
    <p:sldMasterId id="2147483655" r:id="rId8"/>
    <p:sldMasterId id="2147483656" r:id="rId9"/>
    <p:sldMasterId id="2147483657" r:id="rId10"/>
  </p:sldMasterIdLst>
  <p:notesMasterIdLst>
    <p:notesMasterId r:id="rId17"/>
  </p:notesMasterIdLst>
  <p:sldIdLst>
    <p:sldId id="256" r:id="rId11"/>
    <p:sldId id="257" r:id="rId12"/>
    <p:sldId id="263" r:id="rId13"/>
    <p:sldId id="264" r:id="rId14"/>
    <p:sldId id="261" r:id="rId15"/>
    <p:sldId id="262" r:id="rId16"/>
  </p:sldIdLst>
  <p:sldSz cx="10080625" cy="7559675"/>
  <p:notesSz cx="7559675" cy="10691813"/>
  <p:defaultTextStyle>
    <a:defPPr>
      <a:defRPr lang="en-GB"/>
    </a:defPPr>
    <a:lvl1pPr algn="l" defTabSz="449263" rtl="0" fontAlgn="base" hangingPunct="0">
      <a:lnSpc>
        <a:spcPct val="98000"/>
      </a:lnSpc>
      <a:spcBef>
        <a:spcPct val="0"/>
      </a:spcBef>
      <a:spcAft>
        <a:spcPct val="0"/>
      </a:spcAft>
      <a:buClr>
        <a:srgbClr val="000000"/>
      </a:buClr>
      <a:buSzPct val="100000"/>
      <a:buFont typeface="Times New Roman" panose="02020603050405020304" pitchFamily="18" charset="0"/>
      <a:defRPr kern="1200">
        <a:solidFill>
          <a:schemeClr val="bg1"/>
        </a:solidFill>
        <a:latin typeface="Bitstream Vera Sans" pitchFamily="32" charset="0"/>
        <a:ea typeface="Microsoft YaHei" panose="020B0503020204020204" pitchFamily="34" charset="-122"/>
        <a:cs typeface="+mn-cs"/>
      </a:defRPr>
    </a:lvl1pPr>
    <a:lvl2pPr marL="742950" indent="-285750" algn="l" defTabSz="449263" rtl="0" fontAlgn="base" hangingPunct="0">
      <a:lnSpc>
        <a:spcPct val="98000"/>
      </a:lnSpc>
      <a:spcBef>
        <a:spcPct val="0"/>
      </a:spcBef>
      <a:spcAft>
        <a:spcPct val="0"/>
      </a:spcAft>
      <a:buClr>
        <a:srgbClr val="000000"/>
      </a:buClr>
      <a:buSzPct val="100000"/>
      <a:buFont typeface="Times New Roman" panose="02020603050405020304" pitchFamily="18" charset="0"/>
      <a:defRPr kern="1200">
        <a:solidFill>
          <a:schemeClr val="bg1"/>
        </a:solidFill>
        <a:latin typeface="Bitstream Vera Sans" pitchFamily="32" charset="0"/>
        <a:ea typeface="Microsoft YaHei" panose="020B0503020204020204" pitchFamily="34" charset="-122"/>
        <a:cs typeface="+mn-cs"/>
      </a:defRPr>
    </a:lvl2pPr>
    <a:lvl3pPr marL="1143000" indent="-228600" algn="l" defTabSz="449263" rtl="0" fontAlgn="base" hangingPunct="0">
      <a:lnSpc>
        <a:spcPct val="98000"/>
      </a:lnSpc>
      <a:spcBef>
        <a:spcPct val="0"/>
      </a:spcBef>
      <a:spcAft>
        <a:spcPct val="0"/>
      </a:spcAft>
      <a:buClr>
        <a:srgbClr val="000000"/>
      </a:buClr>
      <a:buSzPct val="100000"/>
      <a:buFont typeface="Times New Roman" panose="02020603050405020304" pitchFamily="18" charset="0"/>
      <a:defRPr kern="1200">
        <a:solidFill>
          <a:schemeClr val="bg1"/>
        </a:solidFill>
        <a:latin typeface="Bitstream Vera Sans" pitchFamily="32" charset="0"/>
        <a:ea typeface="Microsoft YaHei" panose="020B0503020204020204" pitchFamily="34" charset="-122"/>
        <a:cs typeface="+mn-cs"/>
      </a:defRPr>
    </a:lvl3pPr>
    <a:lvl4pPr marL="1600200" indent="-228600" algn="l" defTabSz="449263" rtl="0" fontAlgn="base" hangingPunct="0">
      <a:lnSpc>
        <a:spcPct val="98000"/>
      </a:lnSpc>
      <a:spcBef>
        <a:spcPct val="0"/>
      </a:spcBef>
      <a:spcAft>
        <a:spcPct val="0"/>
      </a:spcAft>
      <a:buClr>
        <a:srgbClr val="000000"/>
      </a:buClr>
      <a:buSzPct val="100000"/>
      <a:buFont typeface="Times New Roman" panose="02020603050405020304" pitchFamily="18" charset="0"/>
      <a:defRPr kern="1200">
        <a:solidFill>
          <a:schemeClr val="bg1"/>
        </a:solidFill>
        <a:latin typeface="Bitstream Vera Sans" pitchFamily="32" charset="0"/>
        <a:ea typeface="Microsoft YaHei" panose="020B0503020204020204" pitchFamily="34" charset="-122"/>
        <a:cs typeface="+mn-cs"/>
      </a:defRPr>
    </a:lvl4pPr>
    <a:lvl5pPr marL="2057400" indent="-228600" algn="l" defTabSz="449263" rtl="0" fontAlgn="base" hangingPunct="0">
      <a:lnSpc>
        <a:spcPct val="98000"/>
      </a:lnSpc>
      <a:spcBef>
        <a:spcPct val="0"/>
      </a:spcBef>
      <a:spcAft>
        <a:spcPct val="0"/>
      </a:spcAft>
      <a:buClr>
        <a:srgbClr val="000000"/>
      </a:buClr>
      <a:buSzPct val="100000"/>
      <a:buFont typeface="Times New Roman" panose="02020603050405020304" pitchFamily="18" charset="0"/>
      <a:defRPr kern="1200">
        <a:solidFill>
          <a:schemeClr val="bg1"/>
        </a:solidFill>
        <a:latin typeface="Bitstream Vera Sans" pitchFamily="32" charset="0"/>
        <a:ea typeface="Microsoft YaHei" panose="020B0503020204020204" pitchFamily="34" charset="-122"/>
        <a:cs typeface="+mn-cs"/>
      </a:defRPr>
    </a:lvl5pPr>
    <a:lvl6pPr marL="2286000" algn="l" defTabSz="914400" rtl="0" eaLnBrk="1" latinLnBrk="0" hangingPunct="1">
      <a:defRPr kern="1200">
        <a:solidFill>
          <a:schemeClr val="bg1"/>
        </a:solidFill>
        <a:latin typeface="Bitstream Vera Sans" pitchFamily="32" charset="0"/>
        <a:ea typeface="Microsoft YaHei" panose="020B0503020204020204" pitchFamily="34" charset="-122"/>
        <a:cs typeface="+mn-cs"/>
      </a:defRPr>
    </a:lvl6pPr>
    <a:lvl7pPr marL="2743200" algn="l" defTabSz="914400" rtl="0" eaLnBrk="1" latinLnBrk="0" hangingPunct="1">
      <a:defRPr kern="1200">
        <a:solidFill>
          <a:schemeClr val="bg1"/>
        </a:solidFill>
        <a:latin typeface="Bitstream Vera Sans" pitchFamily="32" charset="0"/>
        <a:ea typeface="Microsoft YaHei" panose="020B0503020204020204" pitchFamily="34" charset="-122"/>
        <a:cs typeface="+mn-cs"/>
      </a:defRPr>
    </a:lvl7pPr>
    <a:lvl8pPr marL="3200400" algn="l" defTabSz="914400" rtl="0" eaLnBrk="1" latinLnBrk="0" hangingPunct="1">
      <a:defRPr kern="1200">
        <a:solidFill>
          <a:schemeClr val="bg1"/>
        </a:solidFill>
        <a:latin typeface="Bitstream Vera Sans" pitchFamily="32" charset="0"/>
        <a:ea typeface="Microsoft YaHei" panose="020B0503020204020204" pitchFamily="34" charset="-122"/>
        <a:cs typeface="+mn-cs"/>
      </a:defRPr>
    </a:lvl8pPr>
    <a:lvl9pPr marL="3657600" algn="l" defTabSz="914400" rtl="0" eaLnBrk="1" latinLnBrk="0" hangingPunct="1">
      <a:defRPr kern="1200">
        <a:solidFill>
          <a:schemeClr val="bg1"/>
        </a:solidFill>
        <a:latin typeface="Bitstream Vera Sans" pitchFamily="3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51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slide" Target="slides/slide5.xml"/><Relationship Id="rId10" Type="http://schemas.openxmlformats.org/officeDocument/2006/relationships/slideMaster" Target="slideMasters/slideMaster10.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5" name="AutoShape 1"/>
          <p:cNvSpPr>
            <a:spLocks noChangeArrowheads="1"/>
          </p:cNvSpPr>
          <p:nvPr/>
        </p:nvSpPr>
        <p:spPr bwMode="auto">
          <a:xfrm>
            <a:off x="0" y="0"/>
            <a:ext cx="7559675" cy="10691813"/>
          </a:xfrm>
          <a:prstGeom prst="roundRect">
            <a:avLst>
              <a:gd name="adj" fmla="val 19"/>
            </a:avLst>
          </a:prstGeom>
          <a:solidFill>
            <a:srgbClr val="FFFFFF"/>
          </a:solidFill>
          <a:ln w="9525" cap="flat">
            <a:noFill/>
            <a:round/>
            <a:headEnd/>
            <a:tailEnd/>
          </a:ln>
          <a:effectLst/>
        </p:spPr>
        <p:txBody>
          <a:bodyPr wrap="none" anchor="ctr"/>
          <a:lstStyle/>
          <a:p>
            <a:pPr>
              <a:buFont typeface="Times New Roman" pitchFamily="16" charset="0"/>
              <a:buNone/>
              <a:defRPr/>
            </a:pPr>
            <a:endParaRPr lang="es-AR">
              <a:ea typeface="Microsoft YaHei" charset="-122"/>
            </a:endParaRPr>
          </a:p>
        </p:txBody>
      </p:sp>
      <p:sp>
        <p:nvSpPr>
          <p:cNvPr id="17411" name="Rectangle 2"/>
          <p:cNvSpPr>
            <a:spLocks noGrp="1" noRot="1" noChangeAspect="1" noChangeArrowheads="1"/>
          </p:cNvSpPr>
          <p:nvPr>
            <p:ph type="sldImg"/>
          </p:nvPr>
        </p:nvSpPr>
        <p:spPr bwMode="auto">
          <a:xfrm>
            <a:off x="1106488" y="812800"/>
            <a:ext cx="5341937" cy="4005263"/>
          </a:xfrm>
          <a:prstGeom prst="rect">
            <a:avLst/>
          </a:prstGeom>
          <a:noFill/>
          <a:ln w="9360" cap="sq">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Grp="1" noChangeArrowheads="1"/>
          </p:cNvSpPr>
          <p:nvPr>
            <p:ph type="body"/>
          </p:nvPr>
        </p:nvSpPr>
        <p:spPr bwMode="auto">
          <a:xfrm>
            <a:off x="755650" y="5078413"/>
            <a:ext cx="6045200" cy="4808537"/>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s-AR" noProof="0"/>
          </a:p>
        </p:txBody>
      </p:sp>
      <p:sp>
        <p:nvSpPr>
          <p:cNvPr id="11268" name="Text Box 4"/>
          <p:cNvSpPr txBox="1">
            <a:spLocks noChangeArrowheads="1"/>
          </p:cNvSpPr>
          <p:nvPr/>
        </p:nvSpPr>
        <p:spPr bwMode="auto">
          <a:xfrm>
            <a:off x="0" y="0"/>
            <a:ext cx="3278188" cy="533400"/>
          </a:xfrm>
          <a:prstGeom prst="rect">
            <a:avLst/>
          </a:prstGeom>
          <a:noFill/>
          <a:ln w="9525" cap="flat">
            <a:noFill/>
            <a:round/>
            <a:headEnd/>
            <a:tailEnd/>
          </a:ln>
          <a:effectLst/>
        </p:spPr>
        <p:txBody>
          <a:bodyPr wrap="none" anchor="ctr"/>
          <a:lstStyle/>
          <a:p>
            <a:pPr>
              <a:buFont typeface="Times New Roman" pitchFamily="16" charset="0"/>
              <a:buNone/>
              <a:defRPr/>
            </a:pPr>
            <a:endParaRPr lang="es-AR">
              <a:ea typeface="Microsoft YaHei" charset="-122"/>
            </a:endParaRPr>
          </a:p>
        </p:txBody>
      </p:sp>
      <p:sp>
        <p:nvSpPr>
          <p:cNvPr id="11269" name="Text Box 5"/>
          <p:cNvSpPr txBox="1">
            <a:spLocks noChangeArrowheads="1"/>
          </p:cNvSpPr>
          <p:nvPr/>
        </p:nvSpPr>
        <p:spPr bwMode="auto">
          <a:xfrm>
            <a:off x="4279900" y="0"/>
            <a:ext cx="3278188" cy="533400"/>
          </a:xfrm>
          <a:prstGeom prst="rect">
            <a:avLst/>
          </a:prstGeom>
          <a:noFill/>
          <a:ln w="9525" cap="flat">
            <a:noFill/>
            <a:round/>
            <a:headEnd/>
            <a:tailEnd/>
          </a:ln>
          <a:effectLst/>
        </p:spPr>
        <p:txBody>
          <a:bodyPr wrap="none" anchor="ctr"/>
          <a:lstStyle/>
          <a:p>
            <a:pPr>
              <a:buFont typeface="Times New Roman" pitchFamily="16" charset="0"/>
              <a:buNone/>
              <a:defRPr/>
            </a:pPr>
            <a:endParaRPr lang="es-AR">
              <a:ea typeface="Microsoft YaHei" charset="-122"/>
            </a:endParaRPr>
          </a:p>
        </p:txBody>
      </p:sp>
      <p:sp>
        <p:nvSpPr>
          <p:cNvPr id="11270" name="Text Box 6"/>
          <p:cNvSpPr txBox="1">
            <a:spLocks noChangeArrowheads="1"/>
          </p:cNvSpPr>
          <p:nvPr/>
        </p:nvSpPr>
        <p:spPr bwMode="auto">
          <a:xfrm>
            <a:off x="0" y="10156825"/>
            <a:ext cx="3278188" cy="533400"/>
          </a:xfrm>
          <a:prstGeom prst="rect">
            <a:avLst/>
          </a:prstGeom>
          <a:noFill/>
          <a:ln w="9525" cap="flat">
            <a:noFill/>
            <a:round/>
            <a:headEnd/>
            <a:tailEnd/>
          </a:ln>
          <a:effectLst/>
        </p:spPr>
        <p:txBody>
          <a:bodyPr wrap="none" anchor="ctr"/>
          <a:lstStyle/>
          <a:p>
            <a:pPr>
              <a:buFont typeface="Times New Roman" pitchFamily="16" charset="0"/>
              <a:buNone/>
              <a:defRPr/>
            </a:pPr>
            <a:endParaRPr lang="es-AR">
              <a:ea typeface="Microsoft YaHei" charset="-122"/>
            </a:endParaRPr>
          </a:p>
        </p:txBody>
      </p:sp>
      <p:sp>
        <p:nvSpPr>
          <p:cNvPr id="11271" name="Rectangle 7"/>
          <p:cNvSpPr>
            <a:spLocks noGrp="1" noChangeArrowheads="1"/>
          </p:cNvSpPr>
          <p:nvPr>
            <p:ph type="sldNum"/>
          </p:nvPr>
        </p:nvSpPr>
        <p:spPr bwMode="auto">
          <a:xfrm>
            <a:off x="4279900" y="10156825"/>
            <a:ext cx="3276600" cy="531813"/>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marL="215900" indent="-215900" algn="r">
              <a:lnSpc>
                <a:spcPct val="100000"/>
              </a:lnSpc>
              <a:buSzPct val="45000"/>
              <a:buFont typeface="Wingdings" panose="05000000000000000000" pitchFamily="2" charset="2"/>
              <a:buNone/>
              <a:tabLst>
                <a:tab pos="723900" algn="l"/>
                <a:tab pos="1447800" algn="l"/>
                <a:tab pos="2171700" algn="l"/>
                <a:tab pos="2895600" algn="l"/>
              </a:tabLst>
              <a:defRPr sz="14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defRPr>
            </a:lvl1pPr>
          </a:lstStyle>
          <a:p>
            <a:fld id="{9784CB27-40C5-4CDE-9127-4F39A7658A7D}" type="slidenum">
              <a:rPr lang="en-GB" altLang="es-AR"/>
              <a:pPr/>
              <a:t>‹Nº›</a:t>
            </a:fld>
            <a:endParaRPr lang="en-GB" altLang="es-A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215900"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1pPr>
            <a:lvl2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2pPr>
            <a:lvl3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3pPr>
            <a:lvl4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4pPr>
            <a:lvl5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9pPr>
          </a:lstStyle>
          <a:p>
            <a:pPr eaLnBrk="1"/>
            <a:fld id="{BBD45507-7AA3-4FF1-B391-BC1D9EC1414A}" type="slidenum">
              <a:rPr lang="en-GB" altLang="es-AR">
                <a:solidFill>
                  <a:srgbClr val="000000"/>
                </a:solidFill>
                <a:latin typeface="Times New Roman" panose="02020603050405020304" pitchFamily="18" charset="0"/>
                <a:ea typeface="Arial Unicode MS" panose="020B0604020202020204" pitchFamily="34" charset="-128"/>
              </a:rPr>
              <a:pPr eaLnBrk="1"/>
              <a:t>1</a:t>
            </a:fld>
            <a:endParaRPr lang="en-GB" altLang="es-AR">
              <a:solidFill>
                <a:srgbClr val="000000"/>
              </a:solidFill>
              <a:latin typeface="Times New Roman" panose="02020603050405020304" pitchFamily="18" charset="0"/>
              <a:ea typeface="Arial Unicode MS" panose="020B0604020202020204" pitchFamily="34" charset="-128"/>
            </a:endParaRPr>
          </a:p>
        </p:txBody>
      </p:sp>
      <p:sp>
        <p:nvSpPr>
          <p:cNvPr id="18435" name="Rectangle 1"/>
          <p:cNvSpPr>
            <a:spLocks noGrp="1" noRot="1" noChangeAspect="1" noChangeArrowheads="1" noTextEdit="1"/>
          </p:cNvSpPr>
          <p:nvPr>
            <p:ph type="sldImg"/>
          </p:nvPr>
        </p:nvSpPr>
        <p:spPr>
          <a:xfrm>
            <a:off x="1106488" y="812800"/>
            <a:ext cx="5343525" cy="4006850"/>
          </a:xfrm>
          <a:solidFill>
            <a:srgbClr val="FFFFFF"/>
          </a:solidFill>
          <a:ln>
            <a:miter lim="800000"/>
          </a:ln>
        </p:spPr>
      </p:sp>
      <p:sp>
        <p:nvSpPr>
          <p:cNvPr id="18436" name="Rectangle 2"/>
          <p:cNvSpPr>
            <a:spLocks noGrp="1" noChangeArrowheads="1"/>
          </p:cNvSpPr>
          <p:nvPr>
            <p:ph type="body" idx="1"/>
          </p:nvPr>
        </p:nvSpPr>
        <p:spPr>
          <a:xfrm>
            <a:off x="755650" y="5078413"/>
            <a:ext cx="6046788" cy="481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AR" altLang="es-AR">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215900"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1pPr>
            <a:lvl2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2pPr>
            <a:lvl3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3pPr>
            <a:lvl4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4pPr>
            <a:lvl5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9pPr>
          </a:lstStyle>
          <a:p>
            <a:pPr eaLnBrk="1"/>
            <a:fld id="{E550E176-7273-4419-B94D-B99B990D5797}" type="slidenum">
              <a:rPr lang="en-GB" altLang="es-AR">
                <a:solidFill>
                  <a:srgbClr val="000000"/>
                </a:solidFill>
                <a:latin typeface="Times New Roman" panose="02020603050405020304" pitchFamily="18" charset="0"/>
                <a:ea typeface="Arial Unicode MS" panose="020B0604020202020204" pitchFamily="34" charset="-128"/>
              </a:rPr>
              <a:pPr eaLnBrk="1"/>
              <a:t>2</a:t>
            </a:fld>
            <a:endParaRPr lang="en-GB" altLang="es-AR">
              <a:solidFill>
                <a:srgbClr val="000000"/>
              </a:solidFill>
              <a:latin typeface="Times New Roman" panose="02020603050405020304" pitchFamily="18" charset="0"/>
              <a:ea typeface="Arial Unicode MS" panose="020B0604020202020204" pitchFamily="34" charset="-128"/>
            </a:endParaRPr>
          </a:p>
        </p:txBody>
      </p:sp>
      <p:sp>
        <p:nvSpPr>
          <p:cNvPr id="19459" name="Rectangle 1"/>
          <p:cNvSpPr>
            <a:spLocks noGrp="1" noRot="1" noChangeAspect="1" noChangeArrowheads="1" noTextEdit="1"/>
          </p:cNvSpPr>
          <p:nvPr>
            <p:ph type="sldImg"/>
          </p:nvPr>
        </p:nvSpPr>
        <p:spPr>
          <a:xfrm>
            <a:off x="1106488" y="812800"/>
            <a:ext cx="5343525" cy="4006850"/>
          </a:xfrm>
          <a:solidFill>
            <a:srgbClr val="FFFFFF"/>
          </a:solidFill>
          <a:ln>
            <a:miter lim="800000"/>
          </a:ln>
        </p:spPr>
      </p:sp>
      <p:sp>
        <p:nvSpPr>
          <p:cNvPr id="19460" name="Rectangle 2"/>
          <p:cNvSpPr>
            <a:spLocks noGrp="1" noChangeArrowheads="1"/>
          </p:cNvSpPr>
          <p:nvPr>
            <p:ph type="body" idx="1"/>
          </p:nvPr>
        </p:nvSpPr>
        <p:spPr>
          <a:xfrm>
            <a:off x="755650" y="5078413"/>
            <a:ext cx="6046788" cy="481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AR" altLang="es-AR">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215900"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1pPr>
            <a:lvl2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2pPr>
            <a:lvl3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3pPr>
            <a:lvl4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4pPr>
            <a:lvl5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9pPr>
          </a:lstStyle>
          <a:p>
            <a:pPr eaLnBrk="1"/>
            <a:fld id="{7161FC62-2C34-4947-8666-06E78C2FDC95}" type="slidenum">
              <a:rPr lang="en-GB" altLang="es-AR">
                <a:solidFill>
                  <a:srgbClr val="000000"/>
                </a:solidFill>
                <a:latin typeface="Times New Roman" panose="02020603050405020304" pitchFamily="18" charset="0"/>
                <a:ea typeface="Arial Unicode MS" panose="020B0604020202020204" pitchFamily="34" charset="-128"/>
              </a:rPr>
              <a:pPr eaLnBrk="1"/>
              <a:t>3</a:t>
            </a:fld>
            <a:endParaRPr lang="en-GB" altLang="es-AR">
              <a:solidFill>
                <a:srgbClr val="000000"/>
              </a:solidFill>
              <a:latin typeface="Times New Roman" panose="02020603050405020304" pitchFamily="18" charset="0"/>
              <a:ea typeface="Arial Unicode MS" panose="020B0604020202020204" pitchFamily="34" charset="-128"/>
            </a:endParaRPr>
          </a:p>
        </p:txBody>
      </p:sp>
      <p:sp>
        <p:nvSpPr>
          <p:cNvPr id="20483" name="Rectangle 1"/>
          <p:cNvSpPr>
            <a:spLocks noGrp="1" noRot="1" noChangeAspect="1" noChangeArrowheads="1" noTextEdit="1"/>
          </p:cNvSpPr>
          <p:nvPr>
            <p:ph type="sldImg"/>
          </p:nvPr>
        </p:nvSpPr>
        <p:spPr>
          <a:xfrm>
            <a:off x="1106488" y="812800"/>
            <a:ext cx="5343525" cy="4006850"/>
          </a:xfrm>
          <a:solidFill>
            <a:srgbClr val="FFFFFF"/>
          </a:solidFill>
          <a:ln>
            <a:miter lim="800000"/>
          </a:ln>
        </p:spPr>
      </p:sp>
      <p:sp>
        <p:nvSpPr>
          <p:cNvPr id="20484" name="Rectangle 2"/>
          <p:cNvSpPr>
            <a:spLocks noGrp="1" noChangeArrowheads="1"/>
          </p:cNvSpPr>
          <p:nvPr>
            <p:ph type="body" idx="1"/>
          </p:nvPr>
        </p:nvSpPr>
        <p:spPr>
          <a:xfrm>
            <a:off x="755650" y="5078413"/>
            <a:ext cx="6046788" cy="481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AR" altLang="es-AR">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215900"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1pPr>
            <a:lvl2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2pPr>
            <a:lvl3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3pPr>
            <a:lvl4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4pPr>
            <a:lvl5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9pPr>
          </a:lstStyle>
          <a:p>
            <a:pPr eaLnBrk="1"/>
            <a:fld id="{5EBF8EB6-C646-4681-8DE1-37DD672BDF3C}" type="slidenum">
              <a:rPr lang="en-GB" altLang="es-AR">
                <a:solidFill>
                  <a:srgbClr val="000000"/>
                </a:solidFill>
                <a:latin typeface="Times New Roman" panose="02020603050405020304" pitchFamily="18" charset="0"/>
                <a:ea typeface="Arial Unicode MS" panose="020B0604020202020204" pitchFamily="34" charset="-128"/>
              </a:rPr>
              <a:pPr eaLnBrk="1"/>
              <a:t>4</a:t>
            </a:fld>
            <a:endParaRPr lang="en-GB" altLang="es-AR">
              <a:solidFill>
                <a:srgbClr val="000000"/>
              </a:solidFill>
              <a:latin typeface="Times New Roman" panose="02020603050405020304" pitchFamily="18" charset="0"/>
              <a:ea typeface="Arial Unicode MS" panose="020B0604020202020204" pitchFamily="34" charset="-128"/>
            </a:endParaRPr>
          </a:p>
        </p:txBody>
      </p:sp>
      <p:sp>
        <p:nvSpPr>
          <p:cNvPr id="21507" name="Rectangle 1"/>
          <p:cNvSpPr>
            <a:spLocks noGrp="1" noRot="1" noChangeAspect="1" noChangeArrowheads="1" noTextEdit="1"/>
          </p:cNvSpPr>
          <p:nvPr>
            <p:ph type="sldImg"/>
          </p:nvPr>
        </p:nvSpPr>
        <p:spPr>
          <a:xfrm>
            <a:off x="1106488" y="812800"/>
            <a:ext cx="5343525" cy="4006850"/>
          </a:xfrm>
          <a:solidFill>
            <a:srgbClr val="FFFFFF"/>
          </a:solidFill>
          <a:ln>
            <a:miter lim="800000"/>
          </a:ln>
        </p:spPr>
      </p:sp>
      <p:sp>
        <p:nvSpPr>
          <p:cNvPr id="21508" name="Rectangle 2"/>
          <p:cNvSpPr>
            <a:spLocks noGrp="1" noChangeArrowheads="1"/>
          </p:cNvSpPr>
          <p:nvPr>
            <p:ph type="body" idx="1"/>
          </p:nvPr>
        </p:nvSpPr>
        <p:spPr>
          <a:xfrm>
            <a:off x="755650" y="5078413"/>
            <a:ext cx="6046788" cy="481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AR" altLang="es-AR">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215900"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1pPr>
            <a:lvl2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2pPr>
            <a:lvl3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3pPr>
            <a:lvl4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4pPr>
            <a:lvl5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9pPr>
          </a:lstStyle>
          <a:p>
            <a:pPr eaLnBrk="1"/>
            <a:fld id="{93518B3D-D399-4E3C-9A34-2EA94911BFB1}" type="slidenum">
              <a:rPr lang="en-GB" altLang="es-AR">
                <a:solidFill>
                  <a:srgbClr val="000000"/>
                </a:solidFill>
                <a:latin typeface="Times New Roman" panose="02020603050405020304" pitchFamily="18" charset="0"/>
                <a:ea typeface="Arial Unicode MS" panose="020B0604020202020204" pitchFamily="34" charset="-128"/>
              </a:rPr>
              <a:pPr eaLnBrk="1"/>
              <a:t>5</a:t>
            </a:fld>
            <a:endParaRPr lang="en-GB" altLang="es-AR">
              <a:solidFill>
                <a:srgbClr val="000000"/>
              </a:solidFill>
              <a:latin typeface="Times New Roman" panose="02020603050405020304" pitchFamily="18" charset="0"/>
              <a:ea typeface="Arial Unicode MS" panose="020B0604020202020204" pitchFamily="34" charset="-128"/>
            </a:endParaRPr>
          </a:p>
        </p:txBody>
      </p:sp>
      <p:sp>
        <p:nvSpPr>
          <p:cNvPr id="22531" name="Text Box 1"/>
          <p:cNvSpPr txBox="1">
            <a:spLocks noChangeArrowheads="1"/>
          </p:cNvSpPr>
          <p:nvPr/>
        </p:nvSpPr>
        <p:spPr bwMode="auto">
          <a:xfrm>
            <a:off x="4279900" y="10156825"/>
            <a:ext cx="32781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algn="r" eaLnBrk="1">
              <a:buClrTx/>
              <a:buSzPct val="45000"/>
              <a:buFontTx/>
              <a:buNone/>
            </a:pPr>
            <a:fld id="{30CDE432-0519-477E-9256-CE69D878AC9A}" type="slidenum">
              <a:rPr lang="en-GB" altLang="es-AR" sz="1400">
                <a:solidFill>
                  <a:srgbClr val="000000"/>
                </a:solidFill>
              </a:rPr>
              <a:pPr algn="r" eaLnBrk="1">
                <a:buClrTx/>
                <a:buSzPct val="45000"/>
                <a:buFontTx/>
                <a:buNone/>
              </a:pPr>
              <a:t>5</a:t>
            </a:fld>
            <a:endParaRPr lang="en-GB" altLang="es-AR" sz="1400">
              <a:solidFill>
                <a:srgbClr val="000000"/>
              </a:solidFill>
            </a:endParaRPr>
          </a:p>
        </p:txBody>
      </p:sp>
      <p:sp>
        <p:nvSpPr>
          <p:cNvPr id="22532" name="Rectangle 2"/>
          <p:cNvSpPr>
            <a:spLocks noGrp="1" noRot="1" noChangeAspect="1" noChangeArrowheads="1" noTextEdit="1"/>
          </p:cNvSpPr>
          <p:nvPr>
            <p:ph type="sldImg"/>
          </p:nvPr>
        </p:nvSpPr>
        <p:spPr>
          <a:xfrm>
            <a:off x="1106488" y="812800"/>
            <a:ext cx="5345112" cy="4008438"/>
          </a:xfrm>
          <a:solidFill>
            <a:srgbClr val="FFFFFF"/>
          </a:solidFill>
          <a:ln>
            <a:miter lim="800000"/>
          </a:ln>
        </p:spPr>
      </p:sp>
      <p:sp>
        <p:nvSpPr>
          <p:cNvPr id="22533" name="Rectangle 3"/>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AR" altLang="es-AR">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215900" indent="-215900"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1pPr>
            <a:lvl2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2pPr>
            <a:lvl3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3pPr>
            <a:lvl4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4pPr>
            <a:lvl5pPr eaLnBrk="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Bitstream Vera Sans" pitchFamily="32" charset="0"/>
                <a:ea typeface="Microsoft YaHei" panose="020B0503020204020204" pitchFamily="34" charset="-122"/>
              </a:defRPr>
            </a:lvl9pPr>
          </a:lstStyle>
          <a:p>
            <a:pPr eaLnBrk="1"/>
            <a:fld id="{F70E8C2F-DBEB-48D7-B979-C74934A67F0F}" type="slidenum">
              <a:rPr lang="en-GB" altLang="es-AR">
                <a:solidFill>
                  <a:srgbClr val="000000"/>
                </a:solidFill>
                <a:latin typeface="Times New Roman" panose="02020603050405020304" pitchFamily="18" charset="0"/>
                <a:ea typeface="Arial Unicode MS" panose="020B0604020202020204" pitchFamily="34" charset="-128"/>
              </a:rPr>
              <a:pPr eaLnBrk="1"/>
              <a:t>6</a:t>
            </a:fld>
            <a:endParaRPr lang="en-GB" altLang="es-AR">
              <a:solidFill>
                <a:srgbClr val="000000"/>
              </a:solidFill>
              <a:latin typeface="Times New Roman" panose="02020603050405020304" pitchFamily="18" charset="0"/>
              <a:ea typeface="Arial Unicode MS" panose="020B0604020202020204" pitchFamily="34" charset="-128"/>
            </a:endParaRPr>
          </a:p>
        </p:txBody>
      </p:sp>
      <p:sp>
        <p:nvSpPr>
          <p:cNvPr id="23555" name="Rectangle 1"/>
          <p:cNvSpPr>
            <a:spLocks noGrp="1" noRot="1" noChangeAspect="1" noChangeArrowheads="1" noTextEdit="1"/>
          </p:cNvSpPr>
          <p:nvPr>
            <p:ph type="sldImg"/>
          </p:nvPr>
        </p:nvSpPr>
        <p:spPr>
          <a:xfrm>
            <a:off x="1106488" y="812800"/>
            <a:ext cx="5343525" cy="4006850"/>
          </a:xfrm>
          <a:solidFill>
            <a:srgbClr val="FFFFFF"/>
          </a:solidFill>
          <a:ln>
            <a:miter lim="800000"/>
          </a:ln>
        </p:spPr>
      </p:sp>
      <p:sp>
        <p:nvSpPr>
          <p:cNvPr id="23556" name="Rectangle 2"/>
          <p:cNvSpPr>
            <a:spLocks noGrp="1" noChangeArrowheads="1"/>
          </p:cNvSpPr>
          <p:nvPr>
            <p:ph type="body" idx="1"/>
          </p:nvPr>
        </p:nvSpPr>
        <p:spPr>
          <a:xfrm>
            <a:off x="755650" y="5078413"/>
            <a:ext cx="6046788" cy="481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AR" altLang="es-AR">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fld id="{578EAA6E-8A21-4B36-85C8-D803DDAA7A89}" type="slidenum">
              <a:rPr lang="es-ES" altLang="es-AR"/>
              <a:pPr/>
              <a:t>‹Nº›</a:t>
            </a:fld>
            <a:endParaRPr lang="es-ES" altLang="es-AR"/>
          </a:p>
        </p:txBody>
      </p:sp>
    </p:spTree>
    <p:extLst>
      <p:ext uri="{BB962C8B-B14F-4D97-AF65-F5344CB8AC3E}">
        <p14:creationId xmlns:p14="http://schemas.microsoft.com/office/powerpoint/2010/main" val="476054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fld id="{CFEE2850-09AB-4834-8815-E8549362FBD1}" type="slidenum">
              <a:rPr lang="es-ES" altLang="es-AR"/>
              <a:pPr/>
              <a:t>‹Nº›</a:t>
            </a:fld>
            <a:endParaRPr lang="es-ES" altLang="es-AR"/>
          </a:p>
        </p:txBody>
      </p:sp>
    </p:spTree>
    <p:extLst>
      <p:ext uri="{BB962C8B-B14F-4D97-AF65-F5344CB8AC3E}">
        <p14:creationId xmlns:p14="http://schemas.microsoft.com/office/powerpoint/2010/main" val="282249746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a:prstGeom prst="rect">
            <a:avLst/>
          </a:prstGeo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3953638809"/>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75006111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374258580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511300" y="1768475"/>
            <a:ext cx="3952875"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616575" y="1768475"/>
            <a:ext cx="3954463"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41729191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88450125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35658693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34261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408195781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415307597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4187099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08850" y="303213"/>
            <a:ext cx="2266950" cy="64484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1625" cy="64484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fld id="{97DF9C0C-6193-4DAD-9786-D951799D14CB}" type="slidenum">
              <a:rPr lang="es-ES" altLang="es-AR"/>
              <a:pPr/>
              <a:t>‹Nº›</a:t>
            </a:fld>
            <a:endParaRPr lang="es-ES" altLang="es-AR"/>
          </a:p>
        </p:txBody>
      </p:sp>
    </p:spTree>
    <p:extLst>
      <p:ext uri="{BB962C8B-B14F-4D97-AF65-F5344CB8AC3E}">
        <p14:creationId xmlns:p14="http://schemas.microsoft.com/office/powerpoint/2010/main" val="1496163311"/>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10438" y="303213"/>
            <a:ext cx="2266950" cy="6451600"/>
          </a:xfrm>
          <a:prstGeom prst="rect">
            <a:avLst/>
          </a:prstGeo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3213" cy="6451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684224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a:prstGeom prst="rect">
            <a:avLst/>
          </a:prstGeo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352211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776757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2837900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511300" y="1768475"/>
            <a:ext cx="3952875"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616575" y="1768475"/>
            <a:ext cx="3954463"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370843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698170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123511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36628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1769438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fld id="{439AE8AA-0779-4867-B409-3CD11981B840}" type="slidenum">
              <a:rPr lang="es-ES" altLang="es-AR"/>
              <a:pPr/>
              <a:t>‹Nº›</a:t>
            </a:fld>
            <a:endParaRPr lang="es-ES" altLang="es-AR"/>
          </a:p>
        </p:txBody>
      </p:sp>
    </p:spTree>
    <p:extLst>
      <p:ext uri="{BB962C8B-B14F-4D97-AF65-F5344CB8AC3E}">
        <p14:creationId xmlns:p14="http://schemas.microsoft.com/office/powerpoint/2010/main" val="29607266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30001595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300951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10438" y="303213"/>
            <a:ext cx="2266950" cy="6451600"/>
          </a:xfrm>
          <a:prstGeom prst="rect">
            <a:avLst/>
          </a:prstGeo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3213" cy="6451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7756125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a:prstGeom prst="rect">
            <a:avLst/>
          </a:prstGeo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31206531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005235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37749966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511300" y="1768475"/>
            <a:ext cx="3952875"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616575" y="1768475"/>
            <a:ext cx="3954463"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0732904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0489862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28355859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4219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fld id="{30BEFBD1-9A5C-479E-863E-BAAD04365BCD}" type="slidenum">
              <a:rPr lang="es-ES" altLang="es-AR"/>
              <a:pPr/>
              <a:t>‹Nº›</a:t>
            </a:fld>
            <a:endParaRPr lang="es-ES" altLang="es-AR"/>
          </a:p>
        </p:txBody>
      </p:sp>
    </p:spTree>
    <p:extLst>
      <p:ext uri="{BB962C8B-B14F-4D97-AF65-F5344CB8AC3E}">
        <p14:creationId xmlns:p14="http://schemas.microsoft.com/office/powerpoint/2010/main" val="16944604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37384795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4041507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7064305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10438" y="303213"/>
            <a:ext cx="2266950" cy="6451600"/>
          </a:xfrm>
          <a:prstGeom prst="rect">
            <a:avLst/>
          </a:prstGeo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3213" cy="6451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966356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a:prstGeom prst="rect">
            <a:avLst/>
          </a:prstGeo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870480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0057152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7159622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511300" y="1768475"/>
            <a:ext cx="3952875"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616575" y="1768475"/>
            <a:ext cx="3954463"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9774799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1768435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2118027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504825" y="1763713"/>
            <a:ext cx="4459288"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116513" y="1763713"/>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Rectangle 3"/>
          <p:cNvSpPr>
            <a:spLocks noGrp="1" noChangeArrowheads="1"/>
          </p:cNvSpPr>
          <p:nvPr>
            <p:ph type="dt" idx="10"/>
          </p:nvPr>
        </p:nvSpPr>
        <p:spPr>
          <a:ln/>
        </p:spPr>
        <p:txBody>
          <a:bodyPr/>
          <a:lstStyle>
            <a:lvl1pPr>
              <a:defRPr/>
            </a:lvl1pPr>
          </a:lstStyle>
          <a:p>
            <a:pPr>
              <a:defRPr/>
            </a:pPr>
            <a:endParaRPr lang="es-ES"/>
          </a:p>
        </p:txBody>
      </p:sp>
      <p:sp>
        <p:nvSpPr>
          <p:cNvPr id="6" name="Rectangle 5"/>
          <p:cNvSpPr>
            <a:spLocks noGrp="1" noChangeArrowheads="1"/>
          </p:cNvSpPr>
          <p:nvPr>
            <p:ph type="sldNum" idx="11"/>
          </p:nvPr>
        </p:nvSpPr>
        <p:spPr>
          <a:ln/>
        </p:spPr>
        <p:txBody>
          <a:bodyPr/>
          <a:lstStyle>
            <a:lvl1pPr>
              <a:defRPr/>
            </a:lvl1pPr>
          </a:lstStyle>
          <a:p>
            <a:fld id="{8EE6F135-B922-4F79-9CAD-B583E6AF2E79}" type="slidenum">
              <a:rPr lang="es-ES" altLang="es-AR"/>
              <a:pPr/>
              <a:t>‹Nº›</a:t>
            </a:fld>
            <a:endParaRPr lang="es-ES" altLang="es-AR"/>
          </a:p>
        </p:txBody>
      </p:sp>
    </p:spTree>
    <p:extLst>
      <p:ext uri="{BB962C8B-B14F-4D97-AF65-F5344CB8AC3E}">
        <p14:creationId xmlns:p14="http://schemas.microsoft.com/office/powerpoint/2010/main" val="162581198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41231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166127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42020821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1110498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10438" y="303213"/>
            <a:ext cx="2266950" cy="6451600"/>
          </a:xfrm>
          <a:prstGeom prst="rect">
            <a:avLst/>
          </a:prstGeo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3213" cy="6451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5594295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a:prstGeom prst="rect">
            <a:avLst/>
          </a:prstGeo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295000086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82901452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4366295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511300" y="1768475"/>
            <a:ext cx="3952875"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616575" y="1768475"/>
            <a:ext cx="3954463"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40221307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152607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Rectangle 3"/>
          <p:cNvSpPr>
            <a:spLocks noGrp="1" noChangeArrowheads="1"/>
          </p:cNvSpPr>
          <p:nvPr>
            <p:ph type="dt" idx="10"/>
          </p:nvPr>
        </p:nvSpPr>
        <p:spPr>
          <a:ln/>
        </p:spPr>
        <p:txBody>
          <a:bodyPr/>
          <a:lstStyle>
            <a:lvl1pPr>
              <a:defRPr/>
            </a:lvl1pPr>
          </a:lstStyle>
          <a:p>
            <a:pPr>
              <a:defRPr/>
            </a:pPr>
            <a:endParaRPr lang="es-ES"/>
          </a:p>
        </p:txBody>
      </p:sp>
      <p:sp>
        <p:nvSpPr>
          <p:cNvPr id="8" name="Rectangle 5"/>
          <p:cNvSpPr>
            <a:spLocks noGrp="1" noChangeArrowheads="1"/>
          </p:cNvSpPr>
          <p:nvPr>
            <p:ph type="sldNum" idx="11"/>
          </p:nvPr>
        </p:nvSpPr>
        <p:spPr>
          <a:ln/>
        </p:spPr>
        <p:txBody>
          <a:bodyPr/>
          <a:lstStyle>
            <a:lvl1pPr>
              <a:defRPr/>
            </a:lvl1pPr>
          </a:lstStyle>
          <a:p>
            <a:fld id="{EBB852C5-0935-4CCD-B5E9-1C6F81BB996A}" type="slidenum">
              <a:rPr lang="es-ES" altLang="es-AR"/>
              <a:pPr/>
              <a:t>‹Nº›</a:t>
            </a:fld>
            <a:endParaRPr lang="es-ES" altLang="es-AR"/>
          </a:p>
        </p:txBody>
      </p:sp>
    </p:spTree>
    <p:extLst>
      <p:ext uri="{BB962C8B-B14F-4D97-AF65-F5344CB8AC3E}">
        <p14:creationId xmlns:p14="http://schemas.microsoft.com/office/powerpoint/2010/main" val="299124783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93675464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53487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18087698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266237099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1756094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10438" y="303213"/>
            <a:ext cx="2266950" cy="6451600"/>
          </a:xfrm>
          <a:prstGeom prst="rect">
            <a:avLst/>
          </a:prstGeo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3213" cy="6451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35026870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a:prstGeom prst="rect">
            <a:avLst/>
          </a:prstGeo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129379649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65292375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300986851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511300" y="1768475"/>
            <a:ext cx="3952875"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616575" y="1768475"/>
            <a:ext cx="3954463"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6535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Rectangle 3"/>
          <p:cNvSpPr>
            <a:spLocks noGrp="1" noChangeArrowheads="1"/>
          </p:cNvSpPr>
          <p:nvPr>
            <p:ph type="dt" idx="10"/>
          </p:nvPr>
        </p:nvSpPr>
        <p:spPr>
          <a:ln/>
        </p:spPr>
        <p:txBody>
          <a:bodyPr/>
          <a:lstStyle>
            <a:lvl1pPr>
              <a:defRPr/>
            </a:lvl1pPr>
          </a:lstStyle>
          <a:p>
            <a:pPr>
              <a:defRPr/>
            </a:pPr>
            <a:endParaRPr lang="es-ES"/>
          </a:p>
        </p:txBody>
      </p:sp>
      <p:sp>
        <p:nvSpPr>
          <p:cNvPr id="4" name="Rectangle 5"/>
          <p:cNvSpPr>
            <a:spLocks noGrp="1" noChangeArrowheads="1"/>
          </p:cNvSpPr>
          <p:nvPr>
            <p:ph type="sldNum" idx="11"/>
          </p:nvPr>
        </p:nvSpPr>
        <p:spPr>
          <a:ln/>
        </p:spPr>
        <p:txBody>
          <a:bodyPr/>
          <a:lstStyle>
            <a:lvl1pPr>
              <a:defRPr/>
            </a:lvl1pPr>
          </a:lstStyle>
          <a:p>
            <a:fld id="{8EF46E6A-E0E7-488F-9AAB-2961827FD85E}" type="slidenum">
              <a:rPr lang="es-ES" altLang="es-AR"/>
              <a:pPr/>
              <a:t>‹Nº›</a:t>
            </a:fld>
            <a:endParaRPr lang="es-ES" altLang="es-AR"/>
          </a:p>
        </p:txBody>
      </p:sp>
    </p:spTree>
    <p:extLst>
      <p:ext uri="{BB962C8B-B14F-4D97-AF65-F5344CB8AC3E}">
        <p14:creationId xmlns:p14="http://schemas.microsoft.com/office/powerpoint/2010/main" val="102146346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38430959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341440021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16291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25277463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184572446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50799777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10438" y="303213"/>
            <a:ext cx="2266950" cy="6451600"/>
          </a:xfrm>
          <a:prstGeom prst="rect">
            <a:avLst/>
          </a:prstGeo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3213" cy="6451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2143928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a:prstGeom prst="rect">
            <a:avLst/>
          </a:prstGeo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192358406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12520537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3494195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s-ES"/>
          </a:p>
        </p:txBody>
      </p:sp>
      <p:sp>
        <p:nvSpPr>
          <p:cNvPr id="3" name="Rectangle 5"/>
          <p:cNvSpPr>
            <a:spLocks noGrp="1" noChangeArrowheads="1"/>
          </p:cNvSpPr>
          <p:nvPr>
            <p:ph type="sldNum" idx="11"/>
          </p:nvPr>
        </p:nvSpPr>
        <p:spPr>
          <a:ln/>
        </p:spPr>
        <p:txBody>
          <a:bodyPr/>
          <a:lstStyle>
            <a:lvl1pPr>
              <a:defRPr/>
            </a:lvl1pPr>
          </a:lstStyle>
          <a:p>
            <a:fld id="{72BB1D55-C99B-4E00-B1BF-E43EB3425AFB}" type="slidenum">
              <a:rPr lang="es-ES" altLang="es-AR"/>
              <a:pPr/>
              <a:t>‹Nº›</a:t>
            </a:fld>
            <a:endParaRPr lang="es-ES" altLang="es-AR"/>
          </a:p>
        </p:txBody>
      </p:sp>
    </p:spTree>
    <p:extLst>
      <p:ext uri="{BB962C8B-B14F-4D97-AF65-F5344CB8AC3E}">
        <p14:creationId xmlns:p14="http://schemas.microsoft.com/office/powerpoint/2010/main" val="160580313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511300" y="1768475"/>
            <a:ext cx="3952875"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616575" y="1768475"/>
            <a:ext cx="3954463"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416737249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68585304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356560759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917621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383088213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389939550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77024788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10438" y="303213"/>
            <a:ext cx="2266950" cy="6451600"/>
          </a:xfrm>
          <a:prstGeom prst="rect">
            <a:avLst/>
          </a:prstGeo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3213" cy="6451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89247193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a:prstGeom prst="rect">
            <a:avLst/>
          </a:prstGeo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66613912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04225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3"/>
          <p:cNvSpPr>
            <a:spLocks noGrp="1" noChangeArrowheads="1"/>
          </p:cNvSpPr>
          <p:nvPr>
            <p:ph type="dt" idx="10"/>
          </p:nvPr>
        </p:nvSpPr>
        <p:spPr>
          <a:ln/>
        </p:spPr>
        <p:txBody>
          <a:bodyPr/>
          <a:lstStyle>
            <a:lvl1pPr>
              <a:defRPr/>
            </a:lvl1pPr>
          </a:lstStyle>
          <a:p>
            <a:pPr>
              <a:defRPr/>
            </a:pPr>
            <a:endParaRPr lang="es-ES"/>
          </a:p>
        </p:txBody>
      </p:sp>
      <p:sp>
        <p:nvSpPr>
          <p:cNvPr id="6" name="Rectangle 5"/>
          <p:cNvSpPr>
            <a:spLocks noGrp="1" noChangeArrowheads="1"/>
          </p:cNvSpPr>
          <p:nvPr>
            <p:ph type="sldNum" idx="11"/>
          </p:nvPr>
        </p:nvSpPr>
        <p:spPr>
          <a:ln/>
        </p:spPr>
        <p:txBody>
          <a:bodyPr/>
          <a:lstStyle>
            <a:lvl1pPr>
              <a:defRPr/>
            </a:lvl1pPr>
          </a:lstStyle>
          <a:p>
            <a:fld id="{38E4F773-98AD-4682-BAF6-ED1D27F2B1BA}" type="slidenum">
              <a:rPr lang="es-ES" altLang="es-AR"/>
              <a:pPr/>
              <a:t>‹Nº›</a:t>
            </a:fld>
            <a:endParaRPr lang="es-ES" altLang="es-AR"/>
          </a:p>
        </p:txBody>
      </p:sp>
    </p:spTree>
    <p:extLst>
      <p:ext uri="{BB962C8B-B14F-4D97-AF65-F5344CB8AC3E}">
        <p14:creationId xmlns:p14="http://schemas.microsoft.com/office/powerpoint/2010/main" val="222831616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318418899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511300" y="1768475"/>
            <a:ext cx="3952875"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616575" y="1768475"/>
            <a:ext cx="3954463"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6825795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10253171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300042999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504696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255337020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37688685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44751547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10438" y="303213"/>
            <a:ext cx="2266950" cy="6451600"/>
          </a:xfrm>
          <a:prstGeom prst="rect">
            <a:avLst/>
          </a:prstGeo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3213" cy="6451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86434521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a:prstGeom prst="rect">
            <a:avLst/>
          </a:prstGeo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2718062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3"/>
          <p:cNvSpPr>
            <a:spLocks noGrp="1" noChangeArrowheads="1"/>
          </p:cNvSpPr>
          <p:nvPr>
            <p:ph type="dt" idx="10"/>
          </p:nvPr>
        </p:nvSpPr>
        <p:spPr>
          <a:ln/>
        </p:spPr>
        <p:txBody>
          <a:bodyPr/>
          <a:lstStyle>
            <a:lvl1pPr>
              <a:defRPr/>
            </a:lvl1pPr>
          </a:lstStyle>
          <a:p>
            <a:pPr>
              <a:defRPr/>
            </a:pPr>
            <a:endParaRPr lang="es-ES"/>
          </a:p>
        </p:txBody>
      </p:sp>
      <p:sp>
        <p:nvSpPr>
          <p:cNvPr id="6" name="Rectangle 5"/>
          <p:cNvSpPr>
            <a:spLocks noGrp="1" noChangeArrowheads="1"/>
          </p:cNvSpPr>
          <p:nvPr>
            <p:ph type="sldNum" idx="11"/>
          </p:nvPr>
        </p:nvSpPr>
        <p:spPr>
          <a:ln/>
        </p:spPr>
        <p:txBody>
          <a:bodyPr/>
          <a:lstStyle>
            <a:lvl1pPr>
              <a:defRPr/>
            </a:lvl1pPr>
          </a:lstStyle>
          <a:p>
            <a:fld id="{74EA2F2F-511D-464F-A906-959DCA458E58}" type="slidenum">
              <a:rPr lang="es-ES" altLang="es-AR"/>
              <a:pPr/>
              <a:t>‹Nº›</a:t>
            </a:fld>
            <a:endParaRPr lang="es-ES" altLang="es-AR"/>
          </a:p>
        </p:txBody>
      </p:sp>
    </p:spTree>
    <p:extLst>
      <p:ext uri="{BB962C8B-B14F-4D97-AF65-F5344CB8AC3E}">
        <p14:creationId xmlns:p14="http://schemas.microsoft.com/office/powerpoint/2010/main" val="376949355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82796131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a:prstGeom prst="rect">
            <a:avLst/>
          </a:prstGeo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250249903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511300" y="1768475"/>
            <a:ext cx="3952875"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616575" y="1768475"/>
            <a:ext cx="3954463"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80949217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63423750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80140065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822407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80522478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a:prstGeom prst="rect">
            <a:avLst/>
          </a:prstGeo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254362905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a:prstGeom prst="rect">
            <a:avLst/>
          </a:prstGeom>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96568447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10438" y="303213"/>
            <a:ext cx="2266950" cy="6451600"/>
          </a:xfrm>
          <a:prstGeom prst="rect">
            <a:avLst/>
          </a:prstGeo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504825" y="303213"/>
            <a:ext cx="6653213" cy="64516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90926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3.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2.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2.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3.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3.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4825" y="303213"/>
            <a:ext cx="9070975"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s-AR"/>
              <a:t>Pulse para editar el formato del texto de título</a:t>
            </a:r>
          </a:p>
        </p:txBody>
      </p:sp>
      <p:sp>
        <p:nvSpPr>
          <p:cNvPr id="1027" name="Rectangle 2"/>
          <p:cNvSpPr>
            <a:spLocks noGrp="1" noChangeArrowheads="1"/>
          </p:cNvSpPr>
          <p:nvPr>
            <p:ph type="body" idx="1"/>
          </p:nvPr>
        </p:nvSpPr>
        <p:spPr bwMode="auto">
          <a:xfrm>
            <a:off x="504825" y="1763713"/>
            <a:ext cx="9070975" cy="498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sp>
        <p:nvSpPr>
          <p:cNvPr id="2" name="Rectangle 3"/>
          <p:cNvSpPr>
            <a:spLocks noGrp="1" noChangeArrowheads="1"/>
          </p:cNvSpPr>
          <p:nvPr>
            <p:ph type="dt"/>
          </p:nvPr>
        </p:nvSpPr>
        <p:spPr bwMode="auto">
          <a:xfrm>
            <a:off x="504825" y="6884988"/>
            <a:ext cx="2349500" cy="522287"/>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icrosoft YaHei" charset="-122"/>
                <a:cs typeface="Arial Unicode MS" charset="0"/>
              </a:defRPr>
            </a:lvl1pPr>
          </a:lstStyle>
          <a:p>
            <a:pPr>
              <a:defRPr/>
            </a:pPr>
            <a:endParaRPr lang="es-ES"/>
          </a:p>
        </p:txBody>
      </p:sp>
      <p:sp>
        <p:nvSpPr>
          <p:cNvPr id="1028" name="Text Box 4"/>
          <p:cNvSpPr txBox="1">
            <a:spLocks noChangeArrowheads="1"/>
          </p:cNvSpPr>
          <p:nvPr/>
        </p:nvSpPr>
        <p:spPr bwMode="auto">
          <a:xfrm>
            <a:off x="3444875" y="6884988"/>
            <a:ext cx="3190875" cy="523875"/>
          </a:xfrm>
          <a:prstGeom prst="rect">
            <a:avLst/>
          </a:prstGeom>
          <a:noFill/>
          <a:ln w="9525" cap="flat">
            <a:noFill/>
            <a:round/>
            <a:headEnd/>
            <a:tailEnd/>
          </a:ln>
          <a:effectLst/>
        </p:spPr>
        <p:txBody>
          <a:bodyPr wrap="none" anchor="ctr"/>
          <a:lstStyle/>
          <a:p>
            <a:pPr>
              <a:buFont typeface="Times New Roman" pitchFamily="16" charset="0"/>
              <a:buNone/>
              <a:defRPr/>
            </a:pPr>
            <a:endParaRPr lang="es-AR">
              <a:ea typeface="Microsoft YaHei" charset="-122"/>
            </a:endParaRPr>
          </a:p>
        </p:txBody>
      </p:sp>
      <p:sp>
        <p:nvSpPr>
          <p:cNvPr id="1029" name="Rectangle 5"/>
          <p:cNvSpPr>
            <a:spLocks noGrp="1" noChangeArrowheads="1"/>
          </p:cNvSpPr>
          <p:nvPr>
            <p:ph type="sldNum"/>
          </p:nvPr>
        </p:nvSpPr>
        <p:spPr bwMode="auto">
          <a:xfrm>
            <a:off x="7224713" y="6884988"/>
            <a:ext cx="2351087" cy="522287"/>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buClrTx/>
              <a:buSzPct val="45000"/>
              <a:buFontTx/>
              <a:buNone/>
              <a:defRPr>
                <a:solidFill>
                  <a:srgbClr val="000000"/>
                </a:solidFill>
                <a:ea typeface="Arial Unicode MS" panose="020B0604020202020204" pitchFamily="34" charset="-128"/>
                <a:cs typeface="Arial Unicode MS" panose="020B0604020202020204" pitchFamily="34" charset="-128"/>
              </a:defRPr>
            </a:lvl1pPr>
          </a:lstStyle>
          <a:p>
            <a:fld id="{F0ED44F1-01D0-4B0E-88AE-7DA16929E1DA}" type="slidenum">
              <a:rPr lang="es-ES" altLang="es-AR"/>
              <a:pPr/>
              <a:t>‹Nº›</a:t>
            </a:fld>
            <a:endParaRPr lang="es-ES" altLang="es-AR"/>
          </a:p>
        </p:txBody>
      </p:sp>
      <p:pic>
        <p:nvPicPr>
          <p:cNvPr id="1031"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11113"/>
            <a:ext cx="10079038" cy="758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Microsoft YaHei" charset="-122"/>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Microsoft YaHei" charset="-122"/>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Microsoft YaHei" charset="-122"/>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42"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7938"/>
            <a:ext cx="10080625" cy="774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243" name="Rectangle 2"/>
          <p:cNvSpPr>
            <a:spLocks noGrp="1" noChangeArrowheads="1"/>
          </p:cNvSpPr>
          <p:nvPr>
            <p:ph type="body" idx="1"/>
          </p:nvPr>
        </p:nvSpPr>
        <p:spPr bwMode="auto">
          <a:xfrm>
            <a:off x="1511300" y="1768475"/>
            <a:ext cx="8059738"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mj-lt"/>
          <a:ea typeface="+mj-ea"/>
          <a:cs typeface="+mj-cs"/>
        </a:defRPr>
      </a:lvl1pPr>
      <a:lvl2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2pPr>
      <a:lvl3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3pPr>
      <a:lvl4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4pPr>
      <a:lvl5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5pPr>
      <a:lvl6pPr marL="25146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6pPr>
      <a:lvl7pPr marL="29718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7pPr>
      <a:lvl8pPr marL="34290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8pPr>
      <a:lvl9pPr marL="38862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8" y="-7938"/>
            <a:ext cx="10079037" cy="757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51" name="Rectangle 2"/>
          <p:cNvSpPr>
            <a:spLocks noGrp="1" noChangeArrowheads="1"/>
          </p:cNvSpPr>
          <p:nvPr>
            <p:ph type="body" idx="1"/>
          </p:nvPr>
        </p:nvSpPr>
        <p:spPr bwMode="auto">
          <a:xfrm>
            <a:off x="1511300" y="1768475"/>
            <a:ext cx="8059738"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sp>
        <p:nvSpPr>
          <p:cNvPr id="2" name="Text Box 3"/>
          <p:cNvSpPr txBox="1">
            <a:spLocks noChangeArrowheads="1"/>
          </p:cNvSpPr>
          <p:nvPr/>
        </p:nvSpPr>
        <p:spPr bwMode="auto">
          <a:xfrm>
            <a:off x="1439863" y="7019925"/>
            <a:ext cx="7993062" cy="503238"/>
          </a:xfrm>
          <a:prstGeom prst="rect">
            <a:avLst/>
          </a:prstGeom>
          <a:noFill/>
          <a:ln w="9525" cap="flat">
            <a:noFill/>
            <a:round/>
            <a:headEnd/>
            <a:tailEnd/>
          </a:ln>
          <a:effectLst/>
        </p:spPr>
        <p:txBody>
          <a:bodyPr lIns="100800" tIns="50400" rIns="100800" bIns="50400" anchor="b"/>
          <a:lstStyle/>
          <a:p>
            <a:pPr algn="ctr" hangingPunct="1">
              <a:lnSpc>
                <a:spcPct val="101000"/>
              </a:lnSpc>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b="1">
                <a:solidFill>
                  <a:srgbClr val="000000"/>
                </a:solidFill>
                <a:latin typeface="Verdana" pitchFamily="32" charset="0"/>
                <a:ea typeface="Microsoft YaHei" charset="-122"/>
              </a:rPr>
              <a:t>Seminario de Lenguajes 2012 – Opción  Delphi - </a:t>
            </a: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mj-lt"/>
          <a:ea typeface="+mj-ea"/>
          <a:cs typeface="+mj-cs"/>
        </a:defRPr>
      </a:lvl1pPr>
      <a:lvl2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2pPr>
      <a:lvl3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3pPr>
      <a:lvl4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4pPr>
      <a:lvl5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5pPr>
      <a:lvl6pPr marL="25146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6pPr>
      <a:lvl7pPr marL="29718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7pPr>
      <a:lvl8pPr marL="34290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8pPr>
      <a:lvl9pPr marL="38862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8" y="-7938"/>
            <a:ext cx="10079037" cy="757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075" name="Rectangle 2"/>
          <p:cNvSpPr>
            <a:spLocks noGrp="1" noChangeArrowheads="1"/>
          </p:cNvSpPr>
          <p:nvPr>
            <p:ph type="body" idx="1"/>
          </p:nvPr>
        </p:nvSpPr>
        <p:spPr bwMode="auto">
          <a:xfrm>
            <a:off x="1511300" y="1768475"/>
            <a:ext cx="8059738"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sp>
        <p:nvSpPr>
          <p:cNvPr id="2" name="Text Box 3"/>
          <p:cNvSpPr txBox="1">
            <a:spLocks noChangeArrowheads="1"/>
          </p:cNvSpPr>
          <p:nvPr/>
        </p:nvSpPr>
        <p:spPr bwMode="auto">
          <a:xfrm>
            <a:off x="1439863" y="7019925"/>
            <a:ext cx="7993062" cy="503238"/>
          </a:xfrm>
          <a:prstGeom prst="rect">
            <a:avLst/>
          </a:prstGeom>
          <a:noFill/>
          <a:ln w="9525" cap="flat">
            <a:noFill/>
            <a:round/>
            <a:headEnd/>
            <a:tailEnd/>
          </a:ln>
          <a:effectLst/>
        </p:spPr>
        <p:txBody>
          <a:bodyPr lIns="100800" tIns="50400" rIns="100800" bIns="50400" anchor="b"/>
          <a:lstStyle/>
          <a:p>
            <a:pPr algn="ctr" hangingPunct="1">
              <a:lnSpc>
                <a:spcPct val="101000"/>
              </a:lnSpc>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b="1">
                <a:solidFill>
                  <a:srgbClr val="000000"/>
                </a:solidFill>
                <a:latin typeface="Verdana" pitchFamily="32" charset="0"/>
                <a:ea typeface="Microsoft YaHei" charset="-122"/>
              </a:rPr>
              <a:t>Seminario de Lenguajes 2012 – Opción  .NET - </a:t>
            </a: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mj-lt"/>
          <a:ea typeface="+mj-ea"/>
          <a:cs typeface="+mj-cs"/>
        </a:defRPr>
      </a:lvl1pPr>
      <a:lvl2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2pPr>
      <a:lvl3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3pPr>
      <a:lvl4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4pPr>
      <a:lvl5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5pPr>
      <a:lvl6pPr marL="25146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6pPr>
      <a:lvl7pPr marL="29718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7pPr>
      <a:lvl8pPr marL="34290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8pPr>
      <a:lvl9pPr marL="38862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
          <p:cNvSpPr>
            <a:spLocks noGrp="1" noChangeArrowheads="1"/>
          </p:cNvSpPr>
          <p:nvPr>
            <p:ph type="body" idx="1"/>
          </p:nvPr>
        </p:nvSpPr>
        <p:spPr bwMode="auto">
          <a:xfrm>
            <a:off x="1511300" y="1768475"/>
            <a:ext cx="8059738"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pic>
        <p:nvPicPr>
          <p:cNvPr id="4099"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7938"/>
            <a:ext cx="10079038" cy="757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 name="Text Box 3"/>
          <p:cNvSpPr txBox="1">
            <a:spLocks noChangeArrowheads="1"/>
          </p:cNvSpPr>
          <p:nvPr/>
        </p:nvSpPr>
        <p:spPr bwMode="auto">
          <a:xfrm>
            <a:off x="1439863" y="7019925"/>
            <a:ext cx="7993062" cy="503238"/>
          </a:xfrm>
          <a:prstGeom prst="rect">
            <a:avLst/>
          </a:prstGeom>
          <a:noFill/>
          <a:ln w="9525" cap="flat">
            <a:noFill/>
            <a:round/>
            <a:headEnd/>
            <a:tailEnd/>
          </a:ln>
          <a:effectLst/>
        </p:spPr>
        <p:txBody>
          <a:bodyPr lIns="100800" tIns="50400" rIns="100800" bIns="50400" anchor="b"/>
          <a:lstStyle/>
          <a:p>
            <a:pPr algn="ctr" hangingPunct="1">
              <a:lnSpc>
                <a:spcPct val="101000"/>
              </a:lnSpc>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b="1">
                <a:solidFill>
                  <a:srgbClr val="000000"/>
                </a:solidFill>
                <a:latin typeface="Verdana" pitchFamily="32" charset="0"/>
                <a:ea typeface="Microsoft YaHei" charset="-122"/>
              </a:rPr>
              <a:t>Seminario de Lenguajes 2012 – Opción  PHYTON - </a:t>
            </a:r>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mj-lt"/>
          <a:ea typeface="+mj-ea"/>
          <a:cs typeface="+mj-cs"/>
        </a:defRPr>
      </a:lvl1pPr>
      <a:lvl2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2pPr>
      <a:lvl3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3pPr>
      <a:lvl4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4pPr>
      <a:lvl5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5pPr>
      <a:lvl6pPr marL="25146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6pPr>
      <a:lvl7pPr marL="29718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7pPr>
      <a:lvl8pPr marL="34290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8pPr>
      <a:lvl9pPr marL="38862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body" idx="1"/>
          </p:nvPr>
        </p:nvSpPr>
        <p:spPr bwMode="auto">
          <a:xfrm>
            <a:off x="1511300" y="1768475"/>
            <a:ext cx="8059738"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pic>
        <p:nvPicPr>
          <p:cNvPr id="5123"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8" y="-7938"/>
            <a:ext cx="10079037" cy="757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 name="Text Box 3"/>
          <p:cNvSpPr txBox="1">
            <a:spLocks noChangeArrowheads="1"/>
          </p:cNvSpPr>
          <p:nvPr/>
        </p:nvSpPr>
        <p:spPr bwMode="auto">
          <a:xfrm>
            <a:off x="1439863" y="7019925"/>
            <a:ext cx="7993062" cy="503238"/>
          </a:xfrm>
          <a:prstGeom prst="rect">
            <a:avLst/>
          </a:prstGeom>
          <a:noFill/>
          <a:ln w="9525" cap="flat">
            <a:noFill/>
            <a:round/>
            <a:headEnd/>
            <a:tailEnd/>
          </a:ln>
          <a:effectLst/>
        </p:spPr>
        <p:txBody>
          <a:bodyPr lIns="100800" tIns="50400" rIns="100800" bIns="50400" anchor="b"/>
          <a:lstStyle/>
          <a:p>
            <a:pPr algn="ctr" hangingPunct="1">
              <a:lnSpc>
                <a:spcPct val="101000"/>
              </a:lnSpc>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b="1">
                <a:solidFill>
                  <a:srgbClr val="000000"/>
                </a:solidFill>
                <a:latin typeface="Verdana" pitchFamily="32" charset="0"/>
                <a:ea typeface="Microsoft YaHei" charset="-122"/>
              </a:rPr>
              <a:t>Seminario de Lenguajes 2012 – Opción  ADA - </a:t>
            </a: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mj-lt"/>
          <a:ea typeface="+mj-ea"/>
          <a:cs typeface="+mj-cs"/>
        </a:defRPr>
      </a:lvl1pPr>
      <a:lvl2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2pPr>
      <a:lvl3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3pPr>
      <a:lvl4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4pPr>
      <a:lvl5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5pPr>
      <a:lvl6pPr marL="25146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6pPr>
      <a:lvl7pPr marL="29718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7pPr>
      <a:lvl8pPr marL="34290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8pPr>
      <a:lvl9pPr marL="38862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
          <p:cNvSpPr>
            <a:spLocks noGrp="1" noChangeArrowheads="1"/>
          </p:cNvSpPr>
          <p:nvPr>
            <p:ph type="body" idx="1"/>
          </p:nvPr>
        </p:nvSpPr>
        <p:spPr bwMode="auto">
          <a:xfrm>
            <a:off x="1511300" y="1768475"/>
            <a:ext cx="8059738"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pic>
        <p:nvPicPr>
          <p:cNvPr id="6147"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8" y="-7938"/>
            <a:ext cx="10079037" cy="757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 name="Text Box 3"/>
          <p:cNvSpPr txBox="1">
            <a:spLocks noChangeArrowheads="1"/>
          </p:cNvSpPr>
          <p:nvPr/>
        </p:nvSpPr>
        <p:spPr bwMode="auto">
          <a:xfrm>
            <a:off x="1439863" y="7019925"/>
            <a:ext cx="7993062" cy="503238"/>
          </a:xfrm>
          <a:prstGeom prst="rect">
            <a:avLst/>
          </a:prstGeom>
          <a:noFill/>
          <a:ln w="9525" cap="flat">
            <a:noFill/>
            <a:round/>
            <a:headEnd/>
            <a:tailEnd/>
          </a:ln>
          <a:effectLst/>
        </p:spPr>
        <p:txBody>
          <a:bodyPr lIns="100800" tIns="50400" rIns="100800" bIns="50400" anchor="b"/>
          <a:lstStyle/>
          <a:p>
            <a:pPr algn="ctr" hangingPunct="1">
              <a:lnSpc>
                <a:spcPct val="101000"/>
              </a:lnSpc>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b="1">
                <a:solidFill>
                  <a:srgbClr val="000000"/>
                </a:solidFill>
                <a:latin typeface="Verdana" pitchFamily="32" charset="0"/>
                <a:ea typeface="Microsoft YaHei" charset="-122"/>
              </a:rPr>
              <a:t>Seminario de Lenguajes 2012 – Opción  PHP - </a:t>
            </a:r>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mj-lt"/>
          <a:ea typeface="+mj-ea"/>
          <a:cs typeface="+mj-cs"/>
        </a:defRPr>
      </a:lvl1pPr>
      <a:lvl2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2pPr>
      <a:lvl3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3pPr>
      <a:lvl4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4pPr>
      <a:lvl5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5pPr>
      <a:lvl6pPr marL="25146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6pPr>
      <a:lvl7pPr marL="29718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7pPr>
      <a:lvl8pPr marL="34290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8pPr>
      <a:lvl9pPr marL="38862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
          <p:cNvSpPr>
            <a:spLocks noGrp="1" noChangeArrowheads="1"/>
          </p:cNvSpPr>
          <p:nvPr>
            <p:ph type="body" idx="1"/>
          </p:nvPr>
        </p:nvSpPr>
        <p:spPr bwMode="auto">
          <a:xfrm>
            <a:off x="1511300" y="1768475"/>
            <a:ext cx="8059738"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pic>
        <p:nvPicPr>
          <p:cNvPr id="7171"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8" y="-7938"/>
            <a:ext cx="10079037" cy="757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mj-lt"/>
          <a:ea typeface="+mj-ea"/>
          <a:cs typeface="+mj-cs"/>
        </a:defRPr>
      </a:lvl1pPr>
      <a:lvl2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2pPr>
      <a:lvl3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3pPr>
      <a:lvl4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4pPr>
      <a:lvl5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5pPr>
      <a:lvl6pPr marL="25146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6pPr>
      <a:lvl7pPr marL="29718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7pPr>
      <a:lvl8pPr marL="34290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8pPr>
      <a:lvl9pPr marL="38862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7938"/>
            <a:ext cx="10080625" cy="774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5" name="Rectangle 2"/>
          <p:cNvSpPr>
            <a:spLocks noGrp="1" noChangeArrowheads="1"/>
          </p:cNvSpPr>
          <p:nvPr>
            <p:ph type="body" idx="1"/>
          </p:nvPr>
        </p:nvSpPr>
        <p:spPr bwMode="auto">
          <a:xfrm>
            <a:off x="1511300" y="1768475"/>
            <a:ext cx="8059738"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mj-lt"/>
          <a:ea typeface="+mj-ea"/>
          <a:cs typeface="+mj-cs"/>
        </a:defRPr>
      </a:lvl1pPr>
      <a:lvl2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2pPr>
      <a:lvl3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3pPr>
      <a:lvl4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4pPr>
      <a:lvl5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5pPr>
      <a:lvl6pPr marL="25146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6pPr>
      <a:lvl7pPr marL="29718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7pPr>
      <a:lvl8pPr marL="34290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8pPr>
      <a:lvl9pPr marL="38862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218"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7938"/>
            <a:ext cx="10080625" cy="774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219" name="Rectangle 2"/>
          <p:cNvSpPr>
            <a:spLocks noGrp="1" noChangeArrowheads="1"/>
          </p:cNvSpPr>
          <p:nvPr>
            <p:ph type="body" idx="1"/>
          </p:nvPr>
        </p:nvSpPr>
        <p:spPr bwMode="auto">
          <a:xfrm>
            <a:off x="1511300" y="1768475"/>
            <a:ext cx="8059738"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s-AR"/>
              <a:t>Pulse para editar los formatos del texto del esquema</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a:p>
            <a:pPr lvl="4"/>
            <a:r>
              <a:rPr lang="en-GB" altLang="es-AR"/>
              <a:t>Octavo nivel del esquema</a:t>
            </a:r>
          </a:p>
          <a:p>
            <a:pPr lvl="4"/>
            <a:r>
              <a:rPr lang="en-GB" altLang="es-AR"/>
              <a:t>Noveno nivel del esquema</a:t>
            </a:r>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mj-lt"/>
          <a:ea typeface="+mj-ea"/>
          <a:cs typeface="+mj-cs"/>
        </a:defRPr>
      </a:lvl1pPr>
      <a:lvl2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2pPr>
      <a:lvl3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3pPr>
      <a:lvl4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4pPr>
      <a:lvl5pPr algn="ctr" defTabSz="449263" rtl="0" eaLnBrk="0" fontAlgn="base" hangingPunct="0">
        <a:lnSpc>
          <a:spcPct val="98000"/>
        </a:lnSpc>
        <a:spcBef>
          <a:spcPct val="0"/>
        </a:spcBef>
        <a:spcAft>
          <a:spcPct val="0"/>
        </a:spcAft>
        <a:buClr>
          <a:srgbClr val="000000"/>
        </a:buClr>
        <a:buSzPct val="100000"/>
        <a:buFont typeface="Times New Roman" panose="02020603050405020304" pitchFamily="18" charset="0"/>
        <a:defRPr sz="4400" b="1">
          <a:solidFill>
            <a:srgbClr val="000080"/>
          </a:solidFill>
          <a:latin typeface="Trebuchet MS" pitchFamily="32" charset="0"/>
          <a:ea typeface="Microsoft YaHei" charset="-122"/>
        </a:defRPr>
      </a:lvl5pPr>
      <a:lvl6pPr marL="25146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6pPr>
      <a:lvl7pPr marL="29718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7pPr>
      <a:lvl8pPr marL="34290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8pPr>
      <a:lvl9pPr marL="3886200" indent="-228600" algn="ctr" defTabSz="449263" rtl="0" eaLnBrk="0" fontAlgn="base" hangingPunct="0">
        <a:lnSpc>
          <a:spcPct val="98000"/>
        </a:lnSpc>
        <a:spcBef>
          <a:spcPct val="0"/>
        </a:spcBef>
        <a:spcAft>
          <a:spcPct val="0"/>
        </a:spcAft>
        <a:buClr>
          <a:srgbClr val="000000"/>
        </a:buClr>
        <a:buSzPct val="100000"/>
        <a:buFont typeface="Times New Roman" pitchFamily="16" charset="0"/>
        <a:defRPr sz="4400" b="1">
          <a:solidFill>
            <a:srgbClr val="000080"/>
          </a:solidFill>
          <a:latin typeface="Trebuchet MS" pitchFamily="32" charset="0"/>
          <a:ea typeface="Microsoft YaHei" charset="-122"/>
        </a:defRPr>
      </a:lvl9pPr>
    </p:titleStyle>
    <p:bodyStyle>
      <a:lvl1pPr marL="342900" indent="-342900" algn="l" defTabSz="449263" rtl="0" eaLnBrk="0" fontAlgn="base" hangingPunct="0">
        <a:lnSpc>
          <a:spcPct val="98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8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defRPr>
      </a:lvl2pPr>
      <a:lvl3pPr marL="1143000" indent="-228600" algn="l" defTabSz="449263" rtl="0" eaLnBrk="0" fontAlgn="base" hangingPunct="0">
        <a:lnSpc>
          <a:spcPct val="98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defRPr>
      </a:lvl3pPr>
      <a:lvl4pPr marL="1600200" indent="-228600" algn="l" defTabSz="449263" rtl="0" eaLnBrk="0" fontAlgn="base" hangingPunct="0">
        <a:lnSpc>
          <a:spcPct val="98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defRPr>
      </a:lvl4pPr>
      <a:lvl5pPr marL="2057400" indent="-228600" algn="l" defTabSz="449263" rtl="0" eaLnBrk="0" fontAlgn="base" hangingPunct="0">
        <a:lnSpc>
          <a:spcPct val="98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defRPr>
      </a:lvl5pPr>
      <a:lvl6pPr marL="25146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lnSpc>
          <a:spcPct val="98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3168650" y="1763713"/>
            <a:ext cx="6767513"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eaLnBrk="1">
              <a:lnSpc>
                <a:spcPct val="150000"/>
              </a:lnSpc>
              <a:buClrTx/>
              <a:buSzPct val="45000"/>
              <a:buFontTx/>
              <a:buNone/>
            </a:pPr>
            <a:br>
              <a:rPr lang="es-MX" altLang="es-AR" sz="2000" dirty="0">
                <a:solidFill>
                  <a:srgbClr val="FFFFFF"/>
                </a:solidFill>
                <a:latin typeface="Arial" panose="020B0604020202020204" pitchFamily="34" charset="0"/>
              </a:rPr>
            </a:br>
            <a:br>
              <a:rPr lang="es-MX" altLang="es-AR" sz="4000" dirty="0">
                <a:solidFill>
                  <a:srgbClr val="FFFFFF"/>
                </a:solidFill>
                <a:latin typeface="Arial" panose="020B0604020202020204" pitchFamily="34" charset="0"/>
              </a:rPr>
            </a:br>
            <a:r>
              <a:rPr lang="es-AR" altLang="es-AR" sz="3600" b="1" dirty="0">
                <a:solidFill>
                  <a:srgbClr val="FFFFFF"/>
                </a:solidFill>
                <a:latin typeface="Arial" panose="020B0604020202020204" pitchFamily="34" charset="0"/>
              </a:rPr>
              <a:t>Teoría de la Computación y Verificación de Programas </a:t>
            </a:r>
            <a:r>
              <a:rPr lang="es-AR" altLang="es-AR" sz="2400" b="1" dirty="0">
                <a:solidFill>
                  <a:srgbClr val="FFFFFF"/>
                </a:solidFill>
                <a:latin typeface="Arial" panose="020B0604020202020204" pitchFamily="34" charset="0"/>
              </a:rPr>
              <a:t>Básica (1er </a:t>
            </a:r>
            <a:r>
              <a:rPr lang="es-AR" altLang="es-AR" sz="2400" b="1" dirty="0" err="1">
                <a:solidFill>
                  <a:srgbClr val="FFFFFF"/>
                </a:solidFill>
                <a:latin typeface="Arial" panose="020B0604020202020204" pitchFamily="34" charset="0"/>
              </a:rPr>
              <a:t>Sem</a:t>
            </a:r>
            <a:r>
              <a:rPr lang="es-AR" altLang="es-AR" sz="2400" b="1" dirty="0">
                <a:solidFill>
                  <a:srgbClr val="FFFFFF"/>
                </a:solidFill>
                <a:latin typeface="Arial" panose="020B0604020202020204" pitchFamily="34" charset="0"/>
              </a:rPr>
              <a:t>.) y Avanzada (2do </a:t>
            </a:r>
            <a:r>
              <a:rPr lang="es-AR" altLang="es-AR" sz="2400" b="1" dirty="0" err="1">
                <a:solidFill>
                  <a:srgbClr val="FFFFFF"/>
                </a:solidFill>
                <a:latin typeface="Arial" panose="020B0604020202020204" pitchFamily="34" charset="0"/>
              </a:rPr>
              <a:t>Sem</a:t>
            </a:r>
            <a:r>
              <a:rPr lang="es-AR" altLang="es-AR" sz="2400" b="1" dirty="0">
                <a:solidFill>
                  <a:srgbClr val="FFFFFF"/>
                </a:solidFill>
                <a:latin typeface="Arial" panose="020B0604020202020204" pitchFamily="34" charset="0"/>
              </a:rPr>
              <a:t>.)</a:t>
            </a:r>
          </a:p>
          <a:p>
            <a:pPr eaLnBrk="1">
              <a:buClrTx/>
              <a:buSzPct val="45000"/>
              <a:buFontTx/>
              <a:buNone/>
            </a:pPr>
            <a:br>
              <a:rPr lang="es-AR" altLang="es-AR" sz="6000" b="1" dirty="0">
                <a:solidFill>
                  <a:srgbClr val="FFFFFF"/>
                </a:solidFill>
                <a:latin typeface="Arial" panose="020B0604020202020204" pitchFamily="34" charset="0"/>
              </a:rPr>
            </a:br>
            <a:endParaRPr lang="es-AR" altLang="es-AR" sz="6000" b="1" dirty="0">
              <a:solidFill>
                <a:srgbClr val="FFFFFF"/>
              </a:solidFill>
              <a:latin typeface="Arial" panose="020B0604020202020204" pitchFamily="34" charset="0"/>
            </a:endParaRPr>
          </a:p>
        </p:txBody>
      </p:sp>
      <p:sp>
        <p:nvSpPr>
          <p:cNvPr id="11267" name="Text Box 2"/>
          <p:cNvSpPr txBox="1">
            <a:spLocks noChangeArrowheads="1"/>
          </p:cNvSpPr>
          <p:nvPr/>
        </p:nvSpPr>
        <p:spPr bwMode="auto">
          <a:xfrm>
            <a:off x="3671888" y="4643933"/>
            <a:ext cx="6264275" cy="2176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algn="r" eaLnBrk="1">
              <a:spcBef>
                <a:spcPts val="1125"/>
              </a:spcBef>
              <a:buClrTx/>
              <a:buSzPct val="45000"/>
              <a:buFontTx/>
              <a:buNone/>
            </a:pPr>
            <a:r>
              <a:rPr lang="es-AR" altLang="es-AR" sz="2200" b="1" dirty="0">
                <a:solidFill>
                  <a:srgbClr val="FFFFFF"/>
                </a:solidFill>
                <a:latin typeface="Arial" panose="020B0604020202020204" pitchFamily="34" charset="0"/>
              </a:rPr>
              <a:t>Plantel Docente: </a:t>
            </a:r>
          </a:p>
          <a:p>
            <a:pPr algn="r" eaLnBrk="1">
              <a:spcBef>
                <a:spcPts val="1125"/>
              </a:spcBef>
              <a:buClrTx/>
              <a:buSzPct val="45000"/>
              <a:buFontTx/>
              <a:buNone/>
            </a:pPr>
            <a:r>
              <a:rPr lang="es-AR" altLang="es-AR" sz="2200" b="1" dirty="0">
                <a:solidFill>
                  <a:srgbClr val="FFFFFF"/>
                </a:solidFill>
                <a:latin typeface="Arial" panose="020B0604020202020204" pitchFamily="34" charset="0"/>
              </a:rPr>
              <a:t>Prof. Ricardo Rosenfeld</a:t>
            </a:r>
          </a:p>
          <a:p>
            <a:pPr algn="r" eaLnBrk="1">
              <a:spcBef>
                <a:spcPts val="1125"/>
              </a:spcBef>
              <a:buClrTx/>
              <a:buSzPct val="45000"/>
              <a:buFontTx/>
              <a:buNone/>
            </a:pPr>
            <a:r>
              <a:rPr lang="es-AR" altLang="es-AR" sz="2200" b="1" dirty="0">
                <a:solidFill>
                  <a:srgbClr val="FFFFFF"/>
                </a:solidFill>
                <a:latin typeface="Arial" panose="020B0604020202020204" pitchFamily="34" charset="0"/>
              </a:rPr>
              <a:t>JTP Leandro Mendoza</a:t>
            </a:r>
          </a:p>
          <a:p>
            <a:pPr algn="r" eaLnBrk="1">
              <a:spcBef>
                <a:spcPts val="1125"/>
              </a:spcBef>
              <a:buClrTx/>
              <a:buSzPct val="45000"/>
              <a:buFontTx/>
              <a:buNone/>
            </a:pPr>
            <a:r>
              <a:rPr lang="es-AR" altLang="es-AR" sz="2200" b="1" dirty="0">
                <a:solidFill>
                  <a:srgbClr val="FFFFFF"/>
                </a:solidFill>
                <a:latin typeface="Arial" panose="020B0604020202020204" pitchFamily="34" charset="0"/>
              </a:rPr>
              <a:t>Ayudante Diplomado </a:t>
            </a:r>
            <a:r>
              <a:rPr lang="es-AR" altLang="es-AR" sz="2200" b="1" dirty="0" err="1">
                <a:solidFill>
                  <a:srgbClr val="FFFFFF"/>
                </a:solidFill>
                <a:latin typeface="Arial" panose="020B0604020202020204" pitchFamily="34" charset="0"/>
              </a:rPr>
              <a:t>Ilán</a:t>
            </a:r>
            <a:r>
              <a:rPr lang="es-AR" altLang="es-AR" sz="2200" b="1" dirty="0">
                <a:solidFill>
                  <a:srgbClr val="FFFFFF"/>
                </a:solidFill>
                <a:latin typeface="Arial" panose="020B0604020202020204" pitchFamily="34" charset="0"/>
              </a:rPr>
              <a:t> Rosenfeld </a:t>
            </a:r>
            <a:br>
              <a:rPr lang="es-AR" altLang="es-AR" sz="2200" b="1" dirty="0">
                <a:solidFill>
                  <a:srgbClr val="FFFFFF"/>
                </a:solidFill>
                <a:latin typeface="Arial" panose="020B0604020202020204" pitchFamily="34" charset="0"/>
              </a:rPr>
            </a:br>
            <a:endParaRPr lang="es-AR" altLang="es-AR" sz="2200" b="1" dirty="0">
              <a:solidFill>
                <a:srgbClr val="FFFFFF"/>
              </a:solidFill>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503238" y="0"/>
            <a:ext cx="9069387"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eaLnBrk="1" hangingPunct="1">
              <a:buClrTx/>
              <a:buSzPct val="45000"/>
              <a:buFontTx/>
              <a:buNone/>
            </a:pPr>
            <a:r>
              <a:rPr lang="es-MX" altLang="es-AR" sz="4400" b="1" dirty="0">
                <a:solidFill>
                  <a:srgbClr val="000000"/>
                </a:solidFill>
                <a:latin typeface="Arial" panose="020B0604020202020204" pitchFamily="34" charset="0"/>
              </a:rPr>
              <a:t>		Contenidos generales</a:t>
            </a:r>
          </a:p>
        </p:txBody>
      </p:sp>
      <p:sp>
        <p:nvSpPr>
          <p:cNvPr id="13314" name="Text Box 2"/>
          <p:cNvSpPr txBox="1">
            <a:spLocks noChangeArrowheads="1"/>
          </p:cNvSpPr>
          <p:nvPr/>
        </p:nvSpPr>
        <p:spPr bwMode="auto">
          <a:xfrm>
            <a:off x="1511300" y="1331913"/>
            <a:ext cx="8061325" cy="5472112"/>
          </a:xfrm>
          <a:prstGeom prst="rect">
            <a:avLst/>
          </a:prstGeom>
          <a:noFill/>
          <a:ln w="9525" cap="flat">
            <a:noFill/>
            <a:round/>
            <a:headEnd/>
            <a:tailEnd/>
          </a:ln>
          <a:effectLst/>
        </p:spPr>
        <p:txBody>
          <a:bodyPr lIns="0" tIns="0" rIns="0" bIns="0"/>
          <a:lstStyle/>
          <a:p>
            <a:pPr marL="431800" indent="-322263" hangingPunct="1">
              <a:lnSpc>
                <a:spcPct val="100000"/>
              </a:lnSpc>
              <a:spcAft>
                <a:spcPts val="1425"/>
              </a:spcAft>
              <a:buClrTx/>
              <a:buSzPct val="45000"/>
              <a:buFontTx/>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MX" sz="2500">
              <a:solidFill>
                <a:srgbClr val="000000"/>
              </a:solidFill>
              <a:latin typeface="Arial" charset="0"/>
              <a:ea typeface="Microsoft YaHei" charset="-122"/>
            </a:endParaRPr>
          </a:p>
          <a:p>
            <a:pPr marL="430213" indent="-323850" hangingPunct="1">
              <a:lnSpc>
                <a:spcPct val="100000"/>
              </a:lnSpc>
              <a:spcAft>
                <a:spcPts val="1425"/>
              </a:spcAft>
              <a:buClr>
                <a:srgbClr val="CC0000"/>
              </a:buClr>
              <a:buSzPct val="45000"/>
              <a:buFont typeface="Wingdings" charset="2"/>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MX" sz="2500">
              <a:solidFill>
                <a:srgbClr val="000000"/>
              </a:solidFill>
              <a:latin typeface="Arial" charset="0"/>
              <a:ea typeface="Microsoft YaHei" charset="-122"/>
            </a:endParaRPr>
          </a:p>
          <a:p>
            <a:pPr marL="430213" indent="-323850" hangingPunct="1">
              <a:lnSpc>
                <a:spcPct val="100000"/>
              </a:lnSpc>
              <a:spcAft>
                <a:spcPts val="1425"/>
              </a:spcAft>
              <a:buSzPct val="45000"/>
              <a:buFont typeface="Wingdings" charset="2"/>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MX" sz="2500">
              <a:solidFill>
                <a:srgbClr val="000000"/>
              </a:solidFill>
              <a:latin typeface="Arial" charset="0"/>
              <a:ea typeface="Microsoft YaHei" charset="-122"/>
            </a:endParaRPr>
          </a:p>
        </p:txBody>
      </p:sp>
      <p:sp>
        <p:nvSpPr>
          <p:cNvPr id="12292" name="Text Box 2"/>
          <p:cNvSpPr txBox="1">
            <a:spLocks noChangeArrowheads="1"/>
          </p:cNvSpPr>
          <p:nvPr/>
        </p:nvSpPr>
        <p:spPr bwMode="auto">
          <a:xfrm>
            <a:off x="1584325" y="1258888"/>
            <a:ext cx="8064500" cy="7114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marL="342900" indent="-342900" eaLnBrk="1">
              <a:spcBef>
                <a:spcPts val="1125"/>
              </a:spcBef>
              <a:buClrTx/>
              <a:buSzPct val="45000"/>
              <a:buFont typeface="Arial" panose="020B0604020202020204" pitchFamily="34" charset="0"/>
              <a:buChar char="•"/>
            </a:pPr>
            <a:r>
              <a:rPr lang="es-AR" altLang="es-AR" sz="2000" dirty="0">
                <a:solidFill>
                  <a:schemeClr val="tx1"/>
                </a:solidFill>
                <a:latin typeface="Arial" panose="020B0604020202020204" pitchFamily="34" charset="0"/>
              </a:rPr>
              <a:t>Teoría de la Computación (</a:t>
            </a:r>
            <a:r>
              <a:rPr lang="es-AR" altLang="es-AR" sz="2000" dirty="0" err="1">
                <a:solidFill>
                  <a:schemeClr val="tx1"/>
                </a:solidFill>
                <a:latin typeface="Arial" panose="020B0604020202020204" pitchFamily="34" charset="0"/>
              </a:rPr>
              <a:t>Computabilidad</a:t>
            </a:r>
            <a:r>
              <a:rPr lang="es-AR" altLang="es-AR" sz="2000" dirty="0">
                <a:solidFill>
                  <a:schemeClr val="tx1"/>
                </a:solidFill>
                <a:latin typeface="Arial" panose="020B0604020202020204" pitchFamily="34" charset="0"/>
              </a:rPr>
              <a:t> y Complejidad Computacional).</a:t>
            </a:r>
          </a:p>
          <a:p>
            <a:pPr marL="1085850" lvl="1" indent="-342900" eaLnBrk="1">
              <a:spcBef>
                <a:spcPts val="1125"/>
              </a:spcBef>
              <a:buClrTx/>
              <a:buSzPct val="45000"/>
              <a:buFont typeface="Arial" panose="020B0604020202020204" pitchFamily="34" charset="0"/>
              <a:buChar char="•"/>
            </a:pPr>
            <a:r>
              <a:rPr lang="es-AR" altLang="es-AR" sz="2000" dirty="0">
                <a:solidFill>
                  <a:schemeClr val="tx1"/>
                </a:solidFill>
                <a:latin typeface="Arial" panose="020B0604020202020204" pitchFamily="34" charset="0"/>
              </a:rPr>
              <a:t>Máquinas de Turing como modelo matemático de lo computable. Problemas computables y no computables. Jerarquía de la complejidad computacional temporal y espacial de los problemas (P vs NP y otras cuestiones). Misceláneos: máquinas con oráculo, probabilísticas, interactivas, cuánticas, etc.</a:t>
            </a:r>
          </a:p>
          <a:p>
            <a:pPr marL="1085850" lvl="1" indent="-342900" eaLnBrk="1">
              <a:spcBef>
                <a:spcPts val="1125"/>
              </a:spcBef>
              <a:buClrTx/>
              <a:buSzPct val="45000"/>
              <a:buFont typeface="Arial" panose="020B0604020202020204" pitchFamily="34" charset="0"/>
              <a:buChar char="•"/>
            </a:pPr>
            <a:r>
              <a:rPr lang="es-AR" altLang="es-AR" sz="2000" dirty="0">
                <a:solidFill>
                  <a:schemeClr val="tx1"/>
                </a:solidFill>
                <a:latin typeface="Arial" panose="020B0604020202020204" pitchFamily="34" charset="0"/>
              </a:rPr>
              <a:t>La materia avanzada profundiza en la complejidad computacional espacial y los misceláneos.</a:t>
            </a:r>
          </a:p>
          <a:p>
            <a:pPr marL="342900" indent="-342900" eaLnBrk="1">
              <a:spcBef>
                <a:spcPts val="1125"/>
              </a:spcBef>
              <a:buClrTx/>
              <a:buSzPct val="45000"/>
              <a:buFont typeface="Arial" panose="020B0604020202020204" pitchFamily="34" charset="0"/>
              <a:buChar char="•"/>
            </a:pPr>
            <a:r>
              <a:rPr lang="es-AR" altLang="es-AR" sz="2000" dirty="0">
                <a:solidFill>
                  <a:schemeClr val="tx1"/>
                </a:solidFill>
                <a:latin typeface="Arial" panose="020B0604020202020204" pitchFamily="34" charset="0"/>
              </a:rPr>
              <a:t>Verificación de Programas.</a:t>
            </a:r>
          </a:p>
          <a:p>
            <a:pPr marL="1085850" lvl="1" indent="-342900" eaLnBrk="1">
              <a:spcBef>
                <a:spcPts val="1125"/>
              </a:spcBef>
              <a:buClrTx/>
              <a:buSzPct val="45000"/>
              <a:buFont typeface="Arial" panose="020B0604020202020204" pitchFamily="34" charset="0"/>
              <a:buChar char="•"/>
            </a:pPr>
            <a:r>
              <a:rPr lang="es-AR" altLang="es-AR" sz="2000" dirty="0">
                <a:solidFill>
                  <a:schemeClr val="tx1"/>
                </a:solidFill>
                <a:latin typeface="Arial" panose="020B0604020202020204" pitchFamily="34" charset="0"/>
              </a:rPr>
              <a:t>Métodos axiomáticos (lógicos) para probar programas secuenciales y concurrentes. Especificación de programas. Introducción a la lógica temporal para probar programas reactivos. </a:t>
            </a:r>
          </a:p>
          <a:p>
            <a:pPr marL="1085850" lvl="1" indent="-342900" eaLnBrk="1">
              <a:spcBef>
                <a:spcPts val="1125"/>
              </a:spcBef>
              <a:buClrTx/>
              <a:buSzPct val="45000"/>
              <a:buFont typeface="Arial" panose="020B0604020202020204" pitchFamily="34" charset="0"/>
              <a:buChar char="•"/>
            </a:pPr>
            <a:r>
              <a:rPr lang="es-AR" altLang="es-AR" sz="2000" dirty="0">
                <a:solidFill>
                  <a:schemeClr val="tx1"/>
                </a:solidFill>
                <a:latin typeface="Arial" panose="020B0604020202020204" pitchFamily="34" charset="0"/>
              </a:rPr>
              <a:t>La materia avanzada trata los programas concurrentes y reactivos. También introduce la semántica </a:t>
            </a:r>
            <a:r>
              <a:rPr lang="es-AR" altLang="es-AR" sz="2000" dirty="0" err="1">
                <a:solidFill>
                  <a:schemeClr val="tx1"/>
                </a:solidFill>
                <a:latin typeface="Arial" panose="020B0604020202020204" pitchFamily="34" charset="0"/>
              </a:rPr>
              <a:t>denotacional</a:t>
            </a:r>
            <a:r>
              <a:rPr lang="es-AR" altLang="es-AR" sz="2000" dirty="0">
                <a:solidFill>
                  <a:schemeClr val="tx1"/>
                </a:solidFill>
                <a:latin typeface="Arial" panose="020B0604020202020204" pitchFamily="34" charset="0"/>
              </a:rPr>
              <a:t>.</a:t>
            </a:r>
          </a:p>
          <a:p>
            <a:pPr marL="1085850" lvl="1" indent="-342900" eaLnBrk="1">
              <a:spcBef>
                <a:spcPts val="1125"/>
              </a:spcBef>
              <a:buClrTx/>
              <a:buSzPct val="45000"/>
              <a:buFont typeface="Arial" panose="020B0604020202020204" pitchFamily="34" charset="0"/>
              <a:buChar char="•"/>
            </a:pPr>
            <a:endParaRPr lang="es-AR" altLang="es-AR" sz="2000" dirty="0">
              <a:solidFill>
                <a:schemeClr val="tx1"/>
              </a:solidFill>
              <a:latin typeface="Arial" panose="020B0604020202020204" pitchFamily="34" charset="0"/>
            </a:endParaRPr>
          </a:p>
          <a:p>
            <a:pPr eaLnBrk="1">
              <a:spcBef>
                <a:spcPts val="1125"/>
              </a:spcBef>
              <a:buClrTx/>
              <a:buSzPct val="45000"/>
              <a:buFontTx/>
              <a:buNone/>
            </a:pPr>
            <a:r>
              <a:rPr lang="es-AR" altLang="es-AR" sz="2000" dirty="0">
                <a:solidFill>
                  <a:schemeClr val="tx1"/>
                </a:solidFill>
                <a:latin typeface="Arial" panose="020B0604020202020204" pitchFamily="34" charset="0"/>
              </a:rPr>
              <a:t> </a:t>
            </a:r>
            <a:br>
              <a:rPr lang="es-AR" altLang="es-AR" sz="2000" dirty="0">
                <a:solidFill>
                  <a:schemeClr val="tx1"/>
                </a:solidFill>
                <a:latin typeface="Arial" panose="020B0604020202020204" pitchFamily="34" charset="0"/>
              </a:rPr>
            </a:br>
            <a:endParaRPr lang="es-AR" altLang="es-AR" sz="2000" dirty="0">
              <a:solidFill>
                <a:schemeClr val="tx1"/>
              </a:solidFill>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503238" y="0"/>
            <a:ext cx="9069387"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eaLnBrk="1" hangingPunct="1">
              <a:buClrTx/>
              <a:buSzPct val="45000"/>
              <a:buFontTx/>
              <a:buNone/>
            </a:pPr>
            <a:r>
              <a:rPr lang="es-MX" altLang="es-AR" sz="4400" b="1" dirty="0">
                <a:solidFill>
                  <a:srgbClr val="000000"/>
                </a:solidFill>
                <a:latin typeface="Arial" panose="020B0604020202020204" pitchFamily="34" charset="0"/>
              </a:rPr>
              <a:t>		Método de trabajo - Evaluación</a:t>
            </a:r>
          </a:p>
        </p:txBody>
      </p:sp>
      <p:sp>
        <p:nvSpPr>
          <p:cNvPr id="2" name="Text Box 2"/>
          <p:cNvSpPr txBox="1">
            <a:spLocks noChangeArrowheads="1"/>
          </p:cNvSpPr>
          <p:nvPr/>
        </p:nvSpPr>
        <p:spPr bwMode="auto">
          <a:xfrm>
            <a:off x="1511300" y="1331913"/>
            <a:ext cx="8061325" cy="5472112"/>
          </a:xfrm>
          <a:prstGeom prst="rect">
            <a:avLst/>
          </a:prstGeom>
          <a:noFill/>
          <a:ln w="9525" cap="flat">
            <a:noFill/>
            <a:round/>
            <a:headEnd/>
            <a:tailEnd/>
          </a:ln>
          <a:effectLst/>
        </p:spPr>
        <p:txBody>
          <a:bodyPr lIns="0" tIns="0" rIns="0" bIns="0"/>
          <a:lstStyle/>
          <a:p>
            <a:pPr marL="431800" indent="-322263" hangingPunct="1">
              <a:lnSpc>
                <a:spcPct val="100000"/>
              </a:lnSpc>
              <a:spcAft>
                <a:spcPts val="1425"/>
              </a:spcAft>
              <a:buClrTx/>
              <a:buSzPct val="45000"/>
              <a:buFontTx/>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MX" sz="2500">
              <a:solidFill>
                <a:srgbClr val="000000"/>
              </a:solidFill>
              <a:latin typeface="Arial" charset="0"/>
              <a:ea typeface="Microsoft YaHei" charset="-122"/>
            </a:endParaRPr>
          </a:p>
          <a:p>
            <a:pPr marL="430213" indent="-323850" hangingPunct="1">
              <a:lnSpc>
                <a:spcPct val="100000"/>
              </a:lnSpc>
              <a:spcAft>
                <a:spcPts val="1425"/>
              </a:spcAft>
              <a:buClr>
                <a:srgbClr val="CC0000"/>
              </a:buClr>
              <a:buSzPct val="45000"/>
              <a:buFont typeface="Wingdings" charset="2"/>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MX" sz="2500">
              <a:solidFill>
                <a:srgbClr val="000000"/>
              </a:solidFill>
              <a:latin typeface="Arial" charset="0"/>
              <a:ea typeface="Microsoft YaHei" charset="-122"/>
            </a:endParaRPr>
          </a:p>
          <a:p>
            <a:pPr marL="430213" indent="-323850" hangingPunct="1">
              <a:lnSpc>
                <a:spcPct val="100000"/>
              </a:lnSpc>
              <a:spcAft>
                <a:spcPts val="1425"/>
              </a:spcAft>
              <a:buSzPct val="45000"/>
              <a:buFont typeface="Wingdings" charset="2"/>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MX" sz="2500">
              <a:solidFill>
                <a:srgbClr val="000000"/>
              </a:solidFill>
              <a:latin typeface="Arial" charset="0"/>
              <a:ea typeface="Microsoft YaHei" charset="-122"/>
            </a:endParaRPr>
          </a:p>
        </p:txBody>
      </p:sp>
      <p:sp>
        <p:nvSpPr>
          <p:cNvPr id="13316" name="Text Box 2"/>
          <p:cNvSpPr txBox="1">
            <a:spLocks noChangeArrowheads="1"/>
          </p:cNvSpPr>
          <p:nvPr/>
        </p:nvSpPr>
        <p:spPr bwMode="auto">
          <a:xfrm>
            <a:off x="1584325" y="1258888"/>
            <a:ext cx="8064500" cy="6782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marL="342900" indent="-342900" eaLnBrk="1">
              <a:spcBef>
                <a:spcPts val="1125"/>
              </a:spcBef>
              <a:buClrTx/>
              <a:buSzPct val="45000"/>
              <a:buFont typeface="Arial" panose="020B0604020202020204" pitchFamily="34" charset="0"/>
              <a:buChar char="•"/>
            </a:pPr>
            <a:r>
              <a:rPr lang="es-AR" altLang="es-AR" sz="2000" dirty="0">
                <a:solidFill>
                  <a:schemeClr val="tx1"/>
                </a:solidFill>
                <a:latin typeface="Arial" panose="020B0604020202020204" pitchFamily="34" charset="0"/>
              </a:rPr>
              <a:t>Cada materia consta de 15 clases teóricas y 15 clases prácticas.</a:t>
            </a:r>
          </a:p>
          <a:p>
            <a:pPr marL="342900" indent="-342900" eaLnBrk="1">
              <a:spcBef>
                <a:spcPts val="1125"/>
              </a:spcBef>
              <a:buClrTx/>
              <a:buSzPct val="45000"/>
              <a:buFont typeface="Arial" panose="020B0604020202020204" pitchFamily="34" charset="0"/>
              <a:buChar char="•"/>
            </a:pPr>
            <a:r>
              <a:rPr lang="es-AR" altLang="es-AR" sz="2000" dirty="0">
                <a:solidFill>
                  <a:schemeClr val="tx1"/>
                </a:solidFill>
                <a:latin typeface="Arial" panose="020B0604020202020204" pitchFamily="34" charset="0"/>
              </a:rPr>
              <a:t>Los contenidos se basan fuertemente en bibliografía elaborada por el cuerpo docente, publicada en el sitio de la materia. La bibliografía complementaria que se recomienda se halla en la Biblioteca de la Facultad. En el sitio también se publican artículos novedosos, propios de los avances en las disciplinas tratadas.</a:t>
            </a:r>
          </a:p>
          <a:p>
            <a:pPr marL="342900" indent="-342900" eaLnBrk="1">
              <a:spcBef>
                <a:spcPts val="1125"/>
              </a:spcBef>
              <a:buClrTx/>
              <a:buSzPct val="45000"/>
              <a:buFont typeface="Arial" panose="020B0604020202020204" pitchFamily="34" charset="0"/>
              <a:buChar char="•"/>
            </a:pPr>
            <a:r>
              <a:rPr lang="es-AR" altLang="es-AR" sz="2000" dirty="0">
                <a:solidFill>
                  <a:schemeClr val="tx1"/>
                </a:solidFill>
                <a:latin typeface="Arial" panose="020B0604020202020204" pitchFamily="34" charset="0"/>
              </a:rPr>
              <a:t>Se entregan trabajos prácticos cada dos semanas. Los trabajos prácticos no son obligatorios pero sí altamente recomendables, para poder seguir adecuadamente los contenidos.</a:t>
            </a:r>
          </a:p>
          <a:p>
            <a:pPr marL="342900" indent="-342900" eaLnBrk="1">
              <a:spcBef>
                <a:spcPts val="1125"/>
              </a:spcBef>
              <a:buClrTx/>
              <a:buSzPct val="45000"/>
              <a:buFont typeface="Arial" panose="020B0604020202020204" pitchFamily="34" charset="0"/>
              <a:buChar char="•"/>
            </a:pPr>
            <a:r>
              <a:rPr lang="en-US" altLang="es-AR" sz="2000" dirty="0">
                <a:solidFill>
                  <a:schemeClr val="tx1"/>
                </a:solidFill>
                <a:latin typeface="Arial" panose="020B0604020202020204" pitchFamily="34" charset="0"/>
              </a:rPr>
              <a:t>Se </a:t>
            </a:r>
            <a:r>
              <a:rPr lang="en-US" altLang="es-AR" sz="2000" dirty="0" err="1">
                <a:solidFill>
                  <a:schemeClr val="tx1"/>
                </a:solidFill>
                <a:latin typeface="Arial" panose="020B0604020202020204" pitchFamily="34" charset="0"/>
              </a:rPr>
              <a:t>permiten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consultas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permanentes</a:t>
            </a:r>
            <a:r>
              <a:rPr lang="en-US" altLang="es-AR" sz="2000" dirty="0">
                <a:solidFill>
                  <a:schemeClr val="tx1"/>
                </a:solidFill>
                <a:latin typeface="Arial" panose="020B0604020202020204" pitchFamily="34" charset="0"/>
              </a:rPr>
              <a:t> a </a:t>
            </a:r>
            <a:r>
              <a:rPr lang="en-US" altLang="es-AR" sz="2000" dirty="0" err="1">
                <a:solidFill>
                  <a:schemeClr val="tx1"/>
                </a:solidFill>
                <a:latin typeface="Arial" panose="020B0604020202020204" pitchFamily="34" charset="0"/>
              </a:rPr>
              <a:t>través</a:t>
            </a:r>
            <a:r>
              <a:rPr lang="en-US" altLang="es-AR" sz="2000" dirty="0">
                <a:solidFill>
                  <a:schemeClr val="tx1"/>
                </a:solidFill>
                <a:latin typeface="Arial" panose="020B0604020202020204" pitchFamily="34" charset="0"/>
              </a:rPr>
              <a:t> del </a:t>
            </a:r>
            <a:r>
              <a:rPr lang="en-US" altLang="es-AR" sz="2000" dirty="0" err="1">
                <a:solidFill>
                  <a:schemeClr val="tx1"/>
                </a:solidFill>
                <a:latin typeface="Arial" panose="020B0604020202020204" pitchFamily="34" charset="0"/>
              </a:rPr>
              <a:t>sitio</a:t>
            </a:r>
            <a:r>
              <a:rPr lang="en-US" altLang="es-AR" sz="2000" dirty="0">
                <a:solidFill>
                  <a:schemeClr val="tx1"/>
                </a:solidFill>
                <a:latin typeface="Arial" panose="020B0604020202020204" pitchFamily="34" charset="0"/>
              </a:rPr>
              <a:t> de la </a:t>
            </a:r>
            <a:r>
              <a:rPr lang="en-US" altLang="es-AR" sz="2000" dirty="0" err="1">
                <a:solidFill>
                  <a:schemeClr val="tx1"/>
                </a:solidFill>
                <a:latin typeface="Arial" panose="020B0604020202020204" pitchFamily="34" charset="0"/>
              </a:rPr>
              <a:t>materia</a:t>
            </a:r>
            <a:r>
              <a:rPr lang="en-US" altLang="es-AR" sz="2000" dirty="0">
                <a:solidFill>
                  <a:schemeClr val="tx1"/>
                </a:solidFill>
                <a:latin typeface="Arial" panose="020B0604020202020204" pitchFamily="34" charset="0"/>
              </a:rPr>
              <a:t>. Hay </a:t>
            </a:r>
            <a:r>
              <a:rPr lang="en-US" altLang="es-AR" sz="2000" dirty="0" err="1">
                <a:solidFill>
                  <a:schemeClr val="tx1"/>
                </a:solidFill>
                <a:latin typeface="Arial" panose="020B0604020202020204" pitchFamily="34" charset="0"/>
              </a:rPr>
              <a:t>además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clases</a:t>
            </a:r>
            <a:r>
              <a:rPr lang="en-US" altLang="es-AR" sz="2000" dirty="0">
                <a:solidFill>
                  <a:schemeClr val="tx1"/>
                </a:solidFill>
                <a:latin typeface="Arial" panose="020B0604020202020204" pitchFamily="34" charset="0"/>
              </a:rPr>
              <a:t> de </a:t>
            </a:r>
            <a:r>
              <a:rPr lang="en-US" altLang="es-AR" sz="2000" dirty="0" err="1">
                <a:solidFill>
                  <a:schemeClr val="tx1"/>
                </a:solidFill>
                <a:latin typeface="Arial" panose="020B0604020202020204" pitchFamily="34" charset="0"/>
              </a:rPr>
              <a:t>consulta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presenciales</a:t>
            </a:r>
            <a:r>
              <a:rPr lang="en-US" altLang="es-AR" sz="2000" dirty="0">
                <a:solidFill>
                  <a:schemeClr val="tx1"/>
                </a:solidFill>
                <a:latin typeface="Arial" panose="020B0604020202020204" pitchFamily="34" charset="0"/>
              </a:rPr>
              <a:t>.</a:t>
            </a:r>
          </a:p>
          <a:p>
            <a:pPr marL="342900" indent="-342900" eaLnBrk="1">
              <a:spcBef>
                <a:spcPts val="1125"/>
              </a:spcBef>
              <a:buClrTx/>
              <a:buSzPct val="45000"/>
              <a:buFont typeface="Arial" panose="020B0604020202020204" pitchFamily="34" charset="0"/>
              <a:buChar char="•"/>
            </a:pPr>
            <a:r>
              <a:rPr lang="en-US" altLang="es-AR" sz="2000" dirty="0">
                <a:solidFill>
                  <a:schemeClr val="tx1"/>
                </a:solidFill>
                <a:latin typeface="Arial" panose="020B0604020202020204" pitchFamily="34" charset="0"/>
              </a:rPr>
              <a:t>La </a:t>
            </a:r>
            <a:r>
              <a:rPr lang="en-US" altLang="es-AR" sz="2000" dirty="0" err="1">
                <a:solidFill>
                  <a:schemeClr val="tx1"/>
                </a:solidFill>
                <a:latin typeface="Arial" panose="020B0604020202020204" pitchFamily="34" charset="0"/>
              </a:rPr>
              <a:t>calificación</a:t>
            </a:r>
            <a:r>
              <a:rPr lang="en-US" altLang="es-AR" sz="2000" dirty="0">
                <a:solidFill>
                  <a:schemeClr val="tx1"/>
                </a:solidFill>
                <a:latin typeface="Arial" panose="020B0604020202020204" pitchFamily="34" charset="0"/>
              </a:rPr>
              <a:t> se </a:t>
            </a:r>
            <a:r>
              <a:rPr lang="en-US" altLang="es-AR" sz="2000" dirty="0" err="1">
                <a:solidFill>
                  <a:schemeClr val="tx1"/>
                </a:solidFill>
                <a:latin typeface="Arial" panose="020B0604020202020204" pitchFamily="34" charset="0"/>
              </a:rPr>
              <a:t>basa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en</a:t>
            </a:r>
            <a:r>
              <a:rPr lang="en-US" altLang="es-AR" sz="2000" dirty="0">
                <a:solidFill>
                  <a:schemeClr val="tx1"/>
                </a:solidFill>
                <a:latin typeface="Arial" panose="020B0604020202020204" pitchFamily="34" charset="0"/>
              </a:rPr>
              <a:t> los </a:t>
            </a:r>
            <a:r>
              <a:rPr lang="en-US" altLang="es-AR" sz="2000" dirty="0" err="1">
                <a:solidFill>
                  <a:schemeClr val="tx1"/>
                </a:solidFill>
                <a:latin typeface="Arial" panose="020B0604020202020204" pitchFamily="34" charset="0"/>
              </a:rPr>
              <a:t>trabajos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prácticos</a:t>
            </a:r>
            <a:r>
              <a:rPr lang="en-US" altLang="es-AR" sz="2000" dirty="0">
                <a:solidFill>
                  <a:schemeClr val="tx1"/>
                </a:solidFill>
                <a:latin typeface="Arial" panose="020B0604020202020204" pitchFamily="34" charset="0"/>
              </a:rPr>
              <a:t> y </a:t>
            </a:r>
            <a:r>
              <a:rPr lang="en-US" altLang="es-AR" sz="2000" dirty="0" err="1">
                <a:solidFill>
                  <a:schemeClr val="tx1"/>
                </a:solidFill>
                <a:latin typeface="Arial" panose="020B0604020202020204" pitchFamily="34" charset="0"/>
              </a:rPr>
              <a:t>en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examinaciones</a:t>
            </a:r>
            <a:r>
              <a:rPr lang="en-US" altLang="es-AR" sz="2000" dirty="0">
                <a:solidFill>
                  <a:schemeClr val="tx1"/>
                </a:solidFill>
                <a:latin typeface="Arial" panose="020B0604020202020204" pitchFamily="34" charset="0"/>
              </a:rPr>
              <a:t> finales (</a:t>
            </a:r>
            <a:r>
              <a:rPr lang="en-US" altLang="es-AR" sz="2000" dirty="0" err="1">
                <a:solidFill>
                  <a:schemeClr val="tx1"/>
                </a:solidFill>
                <a:latin typeface="Arial" panose="020B0604020202020204" pitchFamily="34" charset="0"/>
              </a:rPr>
              <a:t>materia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básica</a:t>
            </a:r>
            <a:r>
              <a:rPr lang="en-US" altLang="es-AR" sz="2000" dirty="0">
                <a:solidFill>
                  <a:schemeClr val="tx1"/>
                </a:solidFill>
                <a:latin typeface="Arial" panose="020B0604020202020204" pitchFamily="34" charset="0"/>
              </a:rPr>
              <a:t>), y </a:t>
            </a:r>
            <a:r>
              <a:rPr lang="en-US" altLang="es-AR" sz="2000" dirty="0" err="1">
                <a:solidFill>
                  <a:schemeClr val="tx1"/>
                </a:solidFill>
                <a:latin typeface="Arial" panose="020B0604020202020204" pitchFamily="34" charset="0"/>
              </a:rPr>
              <a:t>directamente</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en</a:t>
            </a:r>
            <a:r>
              <a:rPr lang="en-US" altLang="es-AR" sz="2000" dirty="0">
                <a:solidFill>
                  <a:schemeClr val="tx1"/>
                </a:solidFill>
                <a:latin typeface="Arial" panose="020B0604020202020204" pitchFamily="34" charset="0"/>
              </a:rPr>
              <a:t> los </a:t>
            </a:r>
            <a:r>
              <a:rPr lang="en-US" altLang="es-AR" sz="2000" dirty="0" err="1">
                <a:solidFill>
                  <a:schemeClr val="tx1"/>
                </a:solidFill>
                <a:latin typeface="Arial" panose="020B0604020202020204" pitchFamily="34" charset="0"/>
              </a:rPr>
              <a:t>trabajos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prácticos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materia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avanzada</a:t>
            </a:r>
            <a:r>
              <a:rPr lang="en-US" altLang="es-AR" sz="2000" dirty="0">
                <a:solidFill>
                  <a:schemeClr val="tx1"/>
                </a:solidFill>
                <a:latin typeface="Arial" panose="020B0604020202020204" pitchFamily="34" charset="0"/>
              </a:rPr>
              <a:t>).</a:t>
            </a:r>
          </a:p>
          <a:p>
            <a:pPr marL="342900" indent="-342900" eaLnBrk="1">
              <a:spcBef>
                <a:spcPts val="1125"/>
              </a:spcBef>
              <a:buClrTx/>
              <a:buSzPct val="45000"/>
              <a:buFont typeface="Arial" panose="020B0604020202020204" pitchFamily="34" charset="0"/>
              <a:buChar char="•"/>
            </a:pPr>
            <a:r>
              <a:rPr lang="en-US" altLang="es-AR" sz="2000" dirty="0" err="1">
                <a:solidFill>
                  <a:schemeClr val="tx1"/>
                </a:solidFill>
                <a:latin typeface="Arial" panose="020B0604020202020204" pitchFamily="34" charset="0"/>
              </a:rPr>
              <a:t>Todo</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apunta</a:t>
            </a:r>
            <a:r>
              <a:rPr lang="en-US" altLang="es-AR" sz="2000" dirty="0">
                <a:solidFill>
                  <a:schemeClr val="tx1"/>
                </a:solidFill>
                <a:latin typeface="Arial" panose="020B0604020202020204" pitchFamily="34" charset="0"/>
              </a:rPr>
              <a:t> a que el </a:t>
            </a:r>
            <a:r>
              <a:rPr lang="en-US" altLang="es-AR" sz="2000" dirty="0" err="1">
                <a:solidFill>
                  <a:schemeClr val="tx1"/>
                </a:solidFill>
                <a:latin typeface="Arial" panose="020B0604020202020204" pitchFamily="34" charset="0"/>
              </a:rPr>
              <a:t>estudiante</a:t>
            </a:r>
            <a:r>
              <a:rPr lang="en-US" altLang="es-AR" sz="2000" dirty="0">
                <a:solidFill>
                  <a:schemeClr val="tx1"/>
                </a:solidFill>
                <a:latin typeface="Arial" panose="020B0604020202020204" pitchFamily="34" charset="0"/>
              </a:rPr>
              <a:t> APRENDA y al </a:t>
            </a:r>
            <a:r>
              <a:rPr lang="en-US" altLang="es-AR" sz="2000" dirty="0" err="1">
                <a:solidFill>
                  <a:schemeClr val="tx1"/>
                </a:solidFill>
                <a:latin typeface="Arial" panose="020B0604020202020204" pitchFamily="34" charset="0"/>
              </a:rPr>
              <a:t>mismo</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tiempo</a:t>
            </a:r>
            <a:r>
              <a:rPr lang="en-US" altLang="es-AR" sz="2000" dirty="0">
                <a:solidFill>
                  <a:schemeClr val="tx1"/>
                </a:solidFill>
                <a:latin typeface="Arial" panose="020B0604020202020204" pitchFamily="34" charset="0"/>
              </a:rPr>
              <a:t> SE ENTUSIASME con los </a:t>
            </a:r>
            <a:r>
              <a:rPr lang="en-US" altLang="es-AR" sz="2000" dirty="0" err="1">
                <a:solidFill>
                  <a:schemeClr val="tx1"/>
                </a:solidFill>
                <a:latin typeface="Arial" panose="020B0604020202020204" pitchFamily="34" charset="0"/>
              </a:rPr>
              <a:t>contenidos</a:t>
            </a:r>
            <a:r>
              <a:rPr lang="en-US" altLang="es-AR" sz="2000" dirty="0">
                <a:solidFill>
                  <a:schemeClr val="tx1"/>
                </a:solidFill>
                <a:latin typeface="Arial" panose="020B0604020202020204" pitchFamily="34" charset="0"/>
              </a:rPr>
              <a:t> de las </a:t>
            </a:r>
            <a:r>
              <a:rPr lang="en-US" altLang="es-AR" sz="2000" dirty="0" err="1">
                <a:solidFill>
                  <a:schemeClr val="tx1"/>
                </a:solidFill>
                <a:latin typeface="Arial" panose="020B0604020202020204" pitchFamily="34" charset="0"/>
              </a:rPr>
              <a:t>materias</a:t>
            </a:r>
            <a:r>
              <a:rPr lang="en-US" altLang="es-AR" sz="2000" dirty="0">
                <a:solidFill>
                  <a:schemeClr val="tx1"/>
                </a:solidFill>
                <a:latin typeface="Arial" panose="020B0604020202020204" pitchFamily="34" charset="0"/>
              </a:rPr>
              <a:t>.</a:t>
            </a:r>
            <a:endParaRPr lang="es-AR" altLang="es-AR" sz="2000" dirty="0">
              <a:solidFill>
                <a:schemeClr val="tx1"/>
              </a:solidFill>
              <a:latin typeface="Arial" panose="020B0604020202020204" pitchFamily="34" charset="0"/>
            </a:endParaRPr>
          </a:p>
          <a:p>
            <a:pPr eaLnBrk="1">
              <a:spcBef>
                <a:spcPts val="1125"/>
              </a:spcBef>
              <a:buClrTx/>
              <a:buSzPct val="45000"/>
              <a:buFontTx/>
              <a:buNone/>
            </a:pPr>
            <a:endParaRPr lang="es-AR" altLang="es-AR" dirty="0">
              <a:solidFill>
                <a:schemeClr val="tx1"/>
              </a:solidFill>
              <a:latin typeface="Arial" panose="020B0604020202020204" pitchFamily="34" charset="0"/>
            </a:endParaRPr>
          </a:p>
          <a:p>
            <a:pPr eaLnBrk="1">
              <a:spcBef>
                <a:spcPts val="1125"/>
              </a:spcBef>
              <a:buClrTx/>
              <a:buSzPct val="45000"/>
              <a:buFontTx/>
              <a:buNone/>
            </a:pPr>
            <a:r>
              <a:rPr lang="es-AR" altLang="es-AR" sz="2000" dirty="0">
                <a:solidFill>
                  <a:schemeClr val="tx1"/>
                </a:solidFill>
                <a:latin typeface="Arial" panose="020B0604020202020204" pitchFamily="34" charset="0"/>
              </a:rPr>
              <a:t> </a:t>
            </a:r>
            <a:br>
              <a:rPr lang="es-AR" altLang="es-AR" sz="2000" dirty="0">
                <a:solidFill>
                  <a:schemeClr val="tx1"/>
                </a:solidFill>
                <a:latin typeface="Arial" panose="020B0604020202020204" pitchFamily="34" charset="0"/>
              </a:rPr>
            </a:br>
            <a:endParaRPr lang="es-AR" altLang="es-AR" sz="2000" dirty="0">
              <a:solidFill>
                <a:schemeClr val="tx1"/>
              </a:solidFill>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503238" y="0"/>
            <a:ext cx="9069387"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eaLnBrk="1" hangingPunct="1">
              <a:buClrTx/>
              <a:buSzPct val="45000"/>
              <a:buFontTx/>
              <a:buNone/>
            </a:pPr>
            <a:r>
              <a:rPr lang="es-MX" altLang="es-AR" sz="4400" b="1" dirty="0">
                <a:solidFill>
                  <a:srgbClr val="000000"/>
                </a:solidFill>
                <a:latin typeface="Arial" panose="020B0604020202020204" pitchFamily="34" charset="0"/>
              </a:rPr>
              <a:t>		¿Por qué elegirla?</a:t>
            </a:r>
          </a:p>
        </p:txBody>
      </p:sp>
      <p:sp>
        <p:nvSpPr>
          <p:cNvPr id="13314" name="Text Box 2"/>
          <p:cNvSpPr txBox="1">
            <a:spLocks noChangeArrowheads="1"/>
          </p:cNvSpPr>
          <p:nvPr/>
        </p:nvSpPr>
        <p:spPr bwMode="auto">
          <a:xfrm>
            <a:off x="1511300" y="1331913"/>
            <a:ext cx="8061325" cy="5472112"/>
          </a:xfrm>
          <a:prstGeom prst="rect">
            <a:avLst/>
          </a:prstGeom>
          <a:noFill/>
          <a:ln w="9525" cap="flat">
            <a:noFill/>
            <a:round/>
            <a:headEnd/>
            <a:tailEnd/>
          </a:ln>
          <a:effectLst/>
        </p:spPr>
        <p:txBody>
          <a:bodyPr lIns="0" tIns="0" rIns="0" bIns="0"/>
          <a:lstStyle/>
          <a:p>
            <a:pPr marL="431800" indent="-322263" hangingPunct="1">
              <a:lnSpc>
                <a:spcPct val="100000"/>
              </a:lnSpc>
              <a:spcAft>
                <a:spcPts val="1425"/>
              </a:spcAft>
              <a:buClrTx/>
              <a:buSzPct val="45000"/>
              <a:buFontTx/>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MX" sz="2500">
              <a:solidFill>
                <a:srgbClr val="000000"/>
              </a:solidFill>
              <a:latin typeface="Arial" charset="0"/>
              <a:ea typeface="Microsoft YaHei" charset="-122"/>
            </a:endParaRPr>
          </a:p>
          <a:p>
            <a:pPr marL="430213" indent="-323850" hangingPunct="1">
              <a:lnSpc>
                <a:spcPct val="100000"/>
              </a:lnSpc>
              <a:spcAft>
                <a:spcPts val="1425"/>
              </a:spcAft>
              <a:buClr>
                <a:srgbClr val="CC0000"/>
              </a:buClr>
              <a:buSzPct val="45000"/>
              <a:buFont typeface="Wingdings" charset="2"/>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MX" sz="2500">
              <a:solidFill>
                <a:srgbClr val="000000"/>
              </a:solidFill>
              <a:latin typeface="Arial" charset="0"/>
              <a:ea typeface="Microsoft YaHei" charset="-122"/>
            </a:endParaRPr>
          </a:p>
          <a:p>
            <a:pPr marL="430213" indent="-323850" hangingPunct="1">
              <a:lnSpc>
                <a:spcPct val="100000"/>
              </a:lnSpc>
              <a:spcAft>
                <a:spcPts val="1425"/>
              </a:spcAft>
              <a:buSzPct val="45000"/>
              <a:buFont typeface="Wingdings" charset="2"/>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MX" sz="2500">
              <a:solidFill>
                <a:srgbClr val="000000"/>
              </a:solidFill>
              <a:latin typeface="Arial" charset="0"/>
              <a:ea typeface="Microsoft YaHei" charset="-122"/>
            </a:endParaRPr>
          </a:p>
        </p:txBody>
      </p:sp>
      <p:sp>
        <p:nvSpPr>
          <p:cNvPr id="14340" name="Text Box 2"/>
          <p:cNvSpPr txBox="1">
            <a:spLocks noChangeArrowheads="1"/>
          </p:cNvSpPr>
          <p:nvPr/>
        </p:nvSpPr>
        <p:spPr bwMode="auto">
          <a:xfrm>
            <a:off x="1584325" y="1258888"/>
            <a:ext cx="8064500" cy="8290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eaLnBrk="1">
              <a:spcBef>
                <a:spcPts val="1125"/>
              </a:spcBef>
              <a:buClrTx/>
              <a:buSzPct val="45000"/>
            </a:pPr>
            <a:r>
              <a:rPr lang="en-US" altLang="es-AR" sz="2000" dirty="0" err="1">
                <a:solidFill>
                  <a:schemeClr val="tx1"/>
                </a:solidFill>
                <a:latin typeface="Arial" panose="020B0604020202020204" pitchFamily="34" charset="0"/>
              </a:rPr>
              <a:t>Es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una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materia</a:t>
            </a:r>
            <a:r>
              <a:rPr lang="en-US" altLang="es-AR" sz="2000" dirty="0">
                <a:solidFill>
                  <a:schemeClr val="tx1"/>
                </a:solidFill>
                <a:latin typeface="Arial" panose="020B0604020202020204" pitchFamily="34" charset="0"/>
              </a:rPr>
              <a:t> de FUNDAMENTOS, y </a:t>
            </a:r>
            <a:r>
              <a:rPr lang="en-US" altLang="es-AR" sz="2000" dirty="0" err="1">
                <a:solidFill>
                  <a:schemeClr val="tx1"/>
                </a:solidFill>
                <a:latin typeface="Arial" panose="020B0604020202020204" pitchFamily="34" charset="0"/>
              </a:rPr>
              <a:t>como</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tal</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consideramos</a:t>
            </a:r>
            <a:r>
              <a:rPr lang="en-US" altLang="es-AR" sz="2000" dirty="0">
                <a:solidFill>
                  <a:schemeClr val="tx1"/>
                </a:solidFill>
                <a:latin typeface="Arial" panose="020B0604020202020204" pitchFamily="34" charset="0"/>
              </a:rPr>
              <a:t> que </a:t>
            </a:r>
            <a:r>
              <a:rPr lang="en-US" altLang="es-AR" sz="2000" dirty="0" err="1">
                <a:solidFill>
                  <a:schemeClr val="tx1"/>
                </a:solidFill>
                <a:latin typeface="Arial" panose="020B0604020202020204" pitchFamily="34" charset="0"/>
              </a:rPr>
              <a:t>muy</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importante</a:t>
            </a:r>
            <a:r>
              <a:rPr lang="en-US" altLang="es-AR" sz="2000" dirty="0">
                <a:solidFill>
                  <a:schemeClr val="tx1"/>
                </a:solidFill>
                <a:latin typeface="Arial" panose="020B0604020202020204" pitchFamily="34" charset="0"/>
              </a:rPr>
              <a:t> para los que </a:t>
            </a:r>
            <a:r>
              <a:rPr lang="en-US" altLang="es-AR" sz="2000" dirty="0" err="1">
                <a:solidFill>
                  <a:schemeClr val="tx1"/>
                </a:solidFill>
                <a:latin typeface="Arial" panose="020B0604020202020204" pitchFamily="34" charset="0"/>
              </a:rPr>
              <a:t>egresan</a:t>
            </a:r>
            <a:r>
              <a:rPr lang="en-US" altLang="es-AR" sz="2000" dirty="0">
                <a:solidFill>
                  <a:schemeClr val="tx1"/>
                </a:solidFill>
                <a:latin typeface="Arial" panose="020B0604020202020204" pitchFamily="34" charset="0"/>
              </a:rPr>
              <a:t> de la </a:t>
            </a:r>
            <a:r>
              <a:rPr lang="en-US" altLang="es-AR" sz="2000" dirty="0" err="1">
                <a:solidFill>
                  <a:schemeClr val="tx1"/>
                </a:solidFill>
                <a:latin typeface="Arial" panose="020B0604020202020204" pitchFamily="34" charset="0"/>
              </a:rPr>
              <a:t>Facultad</a:t>
            </a:r>
            <a:r>
              <a:rPr lang="en-US" altLang="es-AR" sz="2000" dirty="0">
                <a:solidFill>
                  <a:schemeClr val="tx1"/>
                </a:solidFill>
                <a:latin typeface="Arial" panose="020B0604020202020204" pitchFamily="34" charset="0"/>
              </a:rPr>
              <a:t> de </a:t>
            </a:r>
            <a:r>
              <a:rPr lang="en-US" altLang="es-AR" sz="2000" dirty="0" err="1">
                <a:solidFill>
                  <a:schemeClr val="tx1"/>
                </a:solidFill>
                <a:latin typeface="Arial" panose="020B0604020202020204" pitchFamily="34" charset="0"/>
              </a:rPr>
              <a:t>Informática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En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estos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momentos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en</a:t>
            </a:r>
            <a:r>
              <a:rPr lang="en-US" altLang="es-AR" sz="2000" dirty="0">
                <a:solidFill>
                  <a:schemeClr val="tx1"/>
                </a:solidFill>
                <a:latin typeface="Arial" panose="020B0604020202020204" pitchFamily="34" charset="0"/>
              </a:rPr>
              <a:t> que el “machine learning” </a:t>
            </a:r>
            <a:r>
              <a:rPr lang="en-US" altLang="es-AR" sz="2000" dirty="0" err="1">
                <a:solidFill>
                  <a:schemeClr val="tx1"/>
                </a:solidFill>
                <a:latin typeface="Arial" panose="020B0604020202020204" pitchFamily="34" charset="0"/>
              </a:rPr>
              <a:t>efectivamente</a:t>
            </a:r>
            <a:r>
              <a:rPr lang="en-US" altLang="es-AR" sz="2000" dirty="0">
                <a:solidFill>
                  <a:schemeClr val="tx1"/>
                </a:solidFill>
                <a:latin typeface="Arial" panose="020B0604020202020204" pitchFamily="34" charset="0"/>
              </a:rPr>
              <a:t> “se </a:t>
            </a:r>
            <a:r>
              <a:rPr lang="en-US" altLang="es-AR" sz="2000" dirty="0" err="1">
                <a:solidFill>
                  <a:schemeClr val="tx1"/>
                </a:solidFill>
                <a:latin typeface="Arial" panose="020B0604020202020204" pitchFamily="34" charset="0"/>
              </a:rPr>
              <a:t>está</a:t>
            </a:r>
            <a:r>
              <a:rPr lang="en-US" altLang="es-AR" sz="2000" dirty="0">
                <a:solidFill>
                  <a:schemeClr val="tx1"/>
                </a:solidFill>
                <a:latin typeface="Arial" panose="020B0604020202020204" pitchFamily="34" charset="0"/>
              </a:rPr>
              <a:t> hacienda carne” </a:t>
            </a:r>
            <a:r>
              <a:rPr lang="en-US" altLang="es-AR" sz="2000" dirty="0" err="1">
                <a:solidFill>
                  <a:schemeClr val="tx1"/>
                </a:solidFill>
                <a:latin typeface="Arial" panose="020B0604020202020204" pitchFamily="34" charset="0"/>
              </a:rPr>
              <a:t>en</a:t>
            </a:r>
            <a:r>
              <a:rPr lang="en-US" altLang="es-AR" sz="2000" dirty="0">
                <a:solidFill>
                  <a:schemeClr val="tx1"/>
                </a:solidFill>
                <a:latin typeface="Arial" panose="020B0604020202020204" pitchFamily="34" charset="0"/>
              </a:rPr>
              <a:t> la </a:t>
            </a:r>
            <a:r>
              <a:rPr lang="en-US" altLang="es-AR" sz="2000" dirty="0" err="1">
                <a:solidFill>
                  <a:schemeClr val="tx1"/>
                </a:solidFill>
                <a:latin typeface="Arial" panose="020B0604020202020204" pitchFamily="34" charset="0"/>
              </a:rPr>
              <a:t>sociedad</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por</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avances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tecnológicos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cada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vez</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más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veloces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viene</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muy</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bien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volver</a:t>
            </a:r>
            <a:r>
              <a:rPr lang="en-US" altLang="es-AR" sz="2000" dirty="0">
                <a:solidFill>
                  <a:schemeClr val="tx1"/>
                </a:solidFill>
                <a:latin typeface="Arial" panose="020B0604020202020204" pitchFamily="34" charset="0"/>
              </a:rPr>
              <a:t> a las </a:t>
            </a:r>
            <a:r>
              <a:rPr lang="en-US" altLang="es-AR" sz="2000" dirty="0" err="1">
                <a:solidFill>
                  <a:schemeClr val="tx1"/>
                </a:solidFill>
                <a:latin typeface="Arial" panose="020B0604020202020204" pitchFamily="34" charset="0"/>
              </a:rPr>
              <a:t>fuentes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formales</a:t>
            </a:r>
            <a:r>
              <a:rPr lang="en-US" altLang="es-AR" sz="2000" dirty="0">
                <a:solidFill>
                  <a:schemeClr val="tx1"/>
                </a:solidFill>
                <a:latin typeface="Arial" panose="020B0604020202020204" pitchFamily="34" charset="0"/>
              </a:rPr>
              <a:t> que </a:t>
            </a:r>
            <a:r>
              <a:rPr lang="en-US" altLang="es-AR" sz="2000" dirty="0" err="1">
                <a:solidFill>
                  <a:schemeClr val="tx1"/>
                </a:solidFill>
                <a:latin typeface="Arial" panose="020B0604020202020204" pitchFamily="34" charset="0"/>
              </a:rPr>
              <a:t>dieron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vida</a:t>
            </a:r>
            <a:r>
              <a:rPr lang="en-US" altLang="es-AR" sz="2000" dirty="0">
                <a:solidFill>
                  <a:schemeClr val="tx1"/>
                </a:solidFill>
                <a:latin typeface="Arial" panose="020B0604020202020204" pitchFamily="34" charset="0"/>
              </a:rPr>
              <a:t> a la </a:t>
            </a:r>
            <a:r>
              <a:rPr lang="en-US" altLang="es-AR" sz="2000" dirty="0" err="1">
                <a:solidFill>
                  <a:schemeClr val="tx1"/>
                </a:solidFill>
                <a:latin typeface="Arial" panose="020B0604020202020204" pitchFamily="34" charset="0"/>
              </a:rPr>
              <a:t>computación</a:t>
            </a:r>
            <a:r>
              <a:rPr lang="en-US" altLang="es-AR" sz="2000" dirty="0">
                <a:solidFill>
                  <a:schemeClr val="tx1"/>
                </a:solidFill>
                <a:latin typeface="Arial" panose="020B0604020202020204" pitchFamily="34" charset="0"/>
              </a:rPr>
              <a:t> y le </a:t>
            </a:r>
            <a:r>
              <a:rPr lang="en-US" altLang="es-AR" sz="2000" dirty="0" err="1">
                <a:solidFill>
                  <a:schemeClr val="tx1"/>
                </a:solidFill>
                <a:latin typeface="Arial" panose="020B0604020202020204" pitchFamily="34" charset="0"/>
              </a:rPr>
              <a:t>dan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sustento</a:t>
            </a:r>
            <a:r>
              <a:rPr lang="en-US" altLang="es-AR" sz="2000" dirty="0">
                <a:solidFill>
                  <a:schemeClr val="tx1"/>
                </a:solidFill>
                <a:latin typeface="Arial" panose="020B0604020202020204" pitchFamily="34" charset="0"/>
              </a:rPr>
              <a:t>.</a:t>
            </a:r>
          </a:p>
          <a:p>
            <a:pPr eaLnBrk="1">
              <a:spcBef>
                <a:spcPts val="1125"/>
              </a:spcBef>
              <a:buClrTx/>
              <a:buSzPct val="45000"/>
            </a:pPr>
            <a:r>
              <a:rPr lang="en-US" altLang="es-AR" sz="2000" dirty="0" err="1">
                <a:solidFill>
                  <a:schemeClr val="tx1"/>
                </a:solidFill>
                <a:latin typeface="Arial" panose="020B0604020202020204" pitchFamily="34" charset="0"/>
              </a:rPr>
              <a:t>Amén</a:t>
            </a:r>
            <a:r>
              <a:rPr lang="en-US" altLang="es-AR" sz="2000" dirty="0">
                <a:solidFill>
                  <a:schemeClr val="tx1"/>
                </a:solidFill>
                <a:latin typeface="Arial" panose="020B0604020202020204" pitchFamily="34" charset="0"/>
              </a:rPr>
              <a:t> de lo </a:t>
            </a:r>
            <a:r>
              <a:rPr lang="en-US" altLang="es-AR" sz="2000" dirty="0" err="1">
                <a:solidFill>
                  <a:schemeClr val="tx1"/>
                </a:solidFill>
                <a:latin typeface="Arial" panose="020B0604020202020204" pitchFamily="34" charset="0"/>
              </a:rPr>
              <a:t>interesante</a:t>
            </a:r>
            <a:r>
              <a:rPr lang="en-US" altLang="es-AR" sz="2000" dirty="0">
                <a:solidFill>
                  <a:schemeClr val="tx1"/>
                </a:solidFill>
                <a:latin typeface="Arial" panose="020B0604020202020204" pitchFamily="34" charset="0"/>
              </a:rPr>
              <a:t> de </a:t>
            </a:r>
            <a:r>
              <a:rPr lang="en-US" altLang="es-AR" sz="2000" dirty="0" err="1">
                <a:solidFill>
                  <a:schemeClr val="tx1"/>
                </a:solidFill>
                <a:latin typeface="Arial" panose="020B0604020202020204" pitchFamily="34" charset="0"/>
              </a:rPr>
              <a:t>por</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sí</a:t>
            </a:r>
            <a:r>
              <a:rPr lang="en-US" altLang="es-AR" sz="2000" dirty="0">
                <a:solidFill>
                  <a:schemeClr val="tx1"/>
                </a:solidFill>
                <a:latin typeface="Arial" panose="020B0604020202020204" pitchFamily="34" charset="0"/>
              </a:rPr>
              <a:t> de la </a:t>
            </a:r>
            <a:r>
              <a:rPr lang="en-US" altLang="es-AR" sz="2000" dirty="0" err="1">
                <a:solidFill>
                  <a:schemeClr val="tx1"/>
                </a:solidFill>
                <a:latin typeface="Arial" panose="020B0604020202020204" pitchFamily="34" charset="0"/>
              </a:rPr>
              <a:t>computabiidad</a:t>
            </a:r>
            <a:r>
              <a:rPr lang="en-US" altLang="es-AR" sz="2000" dirty="0">
                <a:solidFill>
                  <a:schemeClr val="tx1"/>
                </a:solidFill>
                <a:latin typeface="Arial" panose="020B0604020202020204" pitchFamily="34" charset="0"/>
              </a:rPr>
              <a:t> y los </a:t>
            </a:r>
            <a:r>
              <a:rPr lang="en-US" altLang="es-AR" sz="2000" dirty="0" err="1">
                <a:solidFill>
                  <a:schemeClr val="tx1"/>
                </a:solidFill>
                <a:latin typeface="Arial" panose="020B0604020202020204" pitchFamily="34" charset="0"/>
              </a:rPr>
              <a:t>límites</a:t>
            </a:r>
            <a:r>
              <a:rPr lang="en-US" altLang="es-AR" sz="2000" dirty="0">
                <a:solidFill>
                  <a:schemeClr val="tx1"/>
                </a:solidFill>
                <a:latin typeface="Arial" panose="020B0604020202020204" pitchFamily="34" charset="0"/>
              </a:rPr>
              <a:t> de la </a:t>
            </a:r>
            <a:r>
              <a:rPr lang="en-US" altLang="es-AR" sz="2000" dirty="0" err="1">
                <a:solidFill>
                  <a:schemeClr val="tx1"/>
                </a:solidFill>
                <a:latin typeface="Arial" panose="020B0604020202020204" pitchFamily="34" charset="0"/>
              </a:rPr>
              <a:t>computación</a:t>
            </a:r>
            <a:r>
              <a:rPr lang="en-US" altLang="es-AR" sz="2000" dirty="0">
                <a:solidFill>
                  <a:schemeClr val="tx1"/>
                </a:solidFill>
                <a:latin typeface="Arial" panose="020B0604020202020204" pitchFamily="34" charset="0"/>
              </a:rPr>
              <a:t>, del </a:t>
            </a:r>
            <a:r>
              <a:rPr lang="en-US" altLang="es-AR" sz="2000" dirty="0" err="1">
                <a:solidFill>
                  <a:schemeClr val="tx1"/>
                </a:solidFill>
                <a:latin typeface="Arial" panose="020B0604020202020204" pitchFamily="34" charset="0"/>
              </a:rPr>
              <a:t>por</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qué</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algunos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problemas</a:t>
            </a:r>
            <a:r>
              <a:rPr lang="en-US" altLang="es-AR" sz="2000" dirty="0">
                <a:solidFill>
                  <a:schemeClr val="tx1"/>
                </a:solidFill>
                <a:latin typeface="Arial" panose="020B0604020202020204" pitchFamily="34" charset="0"/>
              </a:rPr>
              <a:t> son </a:t>
            </a:r>
            <a:r>
              <a:rPr lang="en-US" altLang="es-AR" sz="2000" dirty="0" err="1">
                <a:solidFill>
                  <a:schemeClr val="tx1"/>
                </a:solidFill>
                <a:latin typeface="Arial" panose="020B0604020202020204" pitchFamily="34" charset="0"/>
              </a:rPr>
              <a:t>más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difíciles</a:t>
            </a:r>
            <a:r>
              <a:rPr lang="en-US" altLang="es-AR" sz="2000" dirty="0">
                <a:solidFill>
                  <a:schemeClr val="tx1"/>
                </a:solidFill>
                <a:latin typeface="Arial" panose="020B0604020202020204" pitchFamily="34" charset="0"/>
              </a:rPr>
              <a:t> que </a:t>
            </a:r>
            <a:r>
              <a:rPr lang="en-US" altLang="es-AR" sz="2000" dirty="0" err="1">
                <a:solidFill>
                  <a:schemeClr val="tx1"/>
                </a:solidFill>
                <a:latin typeface="Arial" panose="020B0604020202020204" pitchFamily="34" charset="0"/>
              </a:rPr>
              <a:t>otros</a:t>
            </a:r>
            <a:r>
              <a:rPr lang="en-US" altLang="es-AR" sz="2000" dirty="0">
                <a:solidFill>
                  <a:schemeClr val="tx1"/>
                </a:solidFill>
                <a:latin typeface="Arial" panose="020B0604020202020204" pitchFamily="34" charset="0"/>
              </a:rPr>
              <a:t>, del </a:t>
            </a:r>
            <a:r>
              <a:rPr lang="en-US" altLang="es-AR" sz="2000" dirty="0" err="1">
                <a:solidFill>
                  <a:schemeClr val="tx1"/>
                </a:solidFill>
                <a:latin typeface="Arial" panose="020B0604020202020204" pitchFamily="34" charset="0"/>
              </a:rPr>
              <a:t>cuestionamiento</a:t>
            </a:r>
            <a:r>
              <a:rPr lang="en-US" altLang="es-AR" sz="2000" dirty="0">
                <a:solidFill>
                  <a:schemeClr val="tx1"/>
                </a:solidFill>
                <a:latin typeface="Arial" panose="020B0604020202020204" pitchFamily="34" charset="0"/>
              </a:rPr>
              <a:t> de </a:t>
            </a:r>
            <a:r>
              <a:rPr lang="en-US" altLang="es-AR" sz="2000" dirty="0" err="1">
                <a:solidFill>
                  <a:schemeClr val="tx1"/>
                </a:solidFill>
                <a:latin typeface="Arial" panose="020B0604020202020204" pitchFamily="34" charset="0"/>
              </a:rPr>
              <a:t>si</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verdaderamente</a:t>
            </a:r>
            <a:r>
              <a:rPr lang="en-US" altLang="es-AR" sz="2000" dirty="0">
                <a:solidFill>
                  <a:schemeClr val="tx1"/>
                </a:solidFill>
                <a:latin typeface="Arial" panose="020B0604020202020204" pitchFamily="34" charset="0"/>
              </a:rPr>
              <a:t> las </a:t>
            </a:r>
            <a:r>
              <a:rPr lang="en-US" altLang="es-AR" sz="2000" dirty="0" err="1">
                <a:solidFill>
                  <a:schemeClr val="tx1"/>
                </a:solidFill>
                <a:latin typeface="Arial" panose="020B0604020202020204" pitchFamily="34" charset="0"/>
              </a:rPr>
              <a:t>máquinas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pueden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emular</a:t>
            </a:r>
            <a:r>
              <a:rPr lang="en-US" altLang="es-AR" sz="2000" dirty="0">
                <a:solidFill>
                  <a:schemeClr val="tx1"/>
                </a:solidFill>
                <a:latin typeface="Arial" panose="020B0604020202020204" pitchFamily="34" charset="0"/>
              </a:rPr>
              <a:t> el </a:t>
            </a:r>
            <a:r>
              <a:rPr lang="en-US" altLang="es-AR" sz="2000" dirty="0" err="1">
                <a:solidFill>
                  <a:schemeClr val="tx1"/>
                </a:solidFill>
                <a:latin typeface="Arial" panose="020B0604020202020204" pitchFamily="34" charset="0"/>
              </a:rPr>
              <a:t>cerebro</a:t>
            </a:r>
            <a:r>
              <a:rPr lang="en-US" altLang="es-AR" sz="2000" dirty="0">
                <a:solidFill>
                  <a:schemeClr val="tx1"/>
                </a:solidFill>
                <a:latin typeface="Arial" panose="020B0604020202020204" pitchFamily="34" charset="0"/>
              </a:rPr>
              <a:t>, de la </a:t>
            </a:r>
            <a:r>
              <a:rPr lang="en-US" altLang="es-AR" sz="2000" dirty="0" err="1">
                <a:solidFill>
                  <a:schemeClr val="tx1"/>
                </a:solidFill>
                <a:latin typeface="Arial" panose="020B0604020202020204" pitchFamily="34" charset="0"/>
              </a:rPr>
              <a:t>verificación</a:t>
            </a:r>
            <a:r>
              <a:rPr lang="en-US" altLang="es-AR" sz="2000" dirty="0">
                <a:solidFill>
                  <a:schemeClr val="tx1"/>
                </a:solidFill>
                <a:latin typeface="Arial" panose="020B0604020202020204" pitchFamily="34" charset="0"/>
              </a:rPr>
              <a:t> formal del software y </a:t>
            </a:r>
            <a:r>
              <a:rPr lang="en-US" altLang="es-AR" sz="2000" dirty="0" err="1">
                <a:solidFill>
                  <a:schemeClr val="tx1"/>
                </a:solidFill>
                <a:latin typeface="Arial" panose="020B0604020202020204" pitchFamily="34" charset="0"/>
              </a:rPr>
              <a:t>su</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soporte</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herramental</a:t>
            </a:r>
            <a:r>
              <a:rPr lang="en-US" altLang="es-AR" sz="2000" dirty="0">
                <a:solidFill>
                  <a:schemeClr val="tx1"/>
                </a:solidFill>
                <a:latin typeface="Arial" panose="020B0604020202020204" pitchFamily="34" charset="0"/>
              </a:rPr>
              <a:t>, etc.,</a:t>
            </a:r>
          </a:p>
          <a:p>
            <a:pPr marL="288000" eaLnBrk="1">
              <a:spcBef>
                <a:spcPts val="1125"/>
              </a:spcBef>
              <a:buClrTx/>
              <a:buSzPct val="45000"/>
            </a:pPr>
            <a:r>
              <a:rPr lang="en-US" altLang="es-AR" sz="2000" dirty="0" err="1">
                <a:solidFill>
                  <a:schemeClr val="tx1"/>
                </a:solidFill>
                <a:latin typeface="Arial" panose="020B0604020202020204" pitchFamily="34" charset="0"/>
              </a:rPr>
              <a:t>consideramos</a:t>
            </a:r>
            <a:r>
              <a:rPr lang="en-US" altLang="es-AR" sz="2000" dirty="0">
                <a:solidFill>
                  <a:schemeClr val="tx1"/>
                </a:solidFill>
                <a:latin typeface="Arial" panose="020B0604020202020204" pitchFamily="34" charset="0"/>
              </a:rPr>
              <a:t> que a </a:t>
            </a:r>
            <a:r>
              <a:rPr lang="en-US" altLang="es-AR" sz="2000" dirty="0" err="1">
                <a:solidFill>
                  <a:schemeClr val="tx1"/>
                </a:solidFill>
                <a:latin typeface="Arial" panose="020B0604020202020204" pitchFamily="34" charset="0"/>
              </a:rPr>
              <a:t>esta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altura</a:t>
            </a:r>
            <a:r>
              <a:rPr lang="en-US" altLang="es-AR" sz="2000" dirty="0">
                <a:solidFill>
                  <a:schemeClr val="tx1"/>
                </a:solidFill>
                <a:latin typeface="Arial" panose="020B0604020202020204" pitchFamily="34" charset="0"/>
              </a:rPr>
              <a:t> de la </a:t>
            </a:r>
            <a:r>
              <a:rPr lang="en-US" altLang="es-AR" sz="2000" dirty="0" err="1">
                <a:solidFill>
                  <a:schemeClr val="tx1"/>
                </a:solidFill>
                <a:latin typeface="Arial" panose="020B0604020202020204" pitchFamily="34" charset="0"/>
              </a:rPr>
              <a:t>carrera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está</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muy</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bien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recorrer</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repasar</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profundizar</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aprender</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conceptos</a:t>
            </a:r>
            <a:r>
              <a:rPr lang="en-US" altLang="es-AR" sz="2000" dirty="0">
                <a:solidFill>
                  <a:schemeClr val="tx1"/>
                </a:solidFill>
                <a:latin typeface="Arial" panose="020B0604020202020204" pitchFamily="34" charset="0"/>
              </a:rPr>
              <a:t> y </a:t>
            </a:r>
            <a:r>
              <a:rPr lang="en-US" altLang="es-AR" sz="2000" dirty="0" err="1">
                <a:solidFill>
                  <a:schemeClr val="tx1"/>
                </a:solidFill>
                <a:latin typeface="Arial" panose="020B0604020202020204" pitchFamily="34" charset="0"/>
              </a:rPr>
              <a:t>técnicas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formales</a:t>
            </a:r>
            <a:r>
              <a:rPr lang="en-US" altLang="es-AR" sz="2000" dirty="0">
                <a:solidFill>
                  <a:schemeClr val="tx1"/>
                </a:solidFill>
                <a:latin typeface="Arial" panose="020B0604020202020204" pitchFamily="34" charset="0"/>
              </a:rPr>
              <a:t> del </a:t>
            </a:r>
            <a:r>
              <a:rPr lang="en-US" altLang="es-AR" sz="2000" dirty="0" err="1">
                <a:solidFill>
                  <a:schemeClr val="tx1"/>
                </a:solidFill>
                <a:latin typeface="Arial" panose="020B0604020202020204" pitchFamily="34" charset="0"/>
              </a:rPr>
              <a:t>tipo</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distintos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métodos</a:t>
            </a:r>
            <a:r>
              <a:rPr lang="en-US" altLang="es-AR" sz="2000" dirty="0">
                <a:solidFill>
                  <a:schemeClr val="tx1"/>
                </a:solidFill>
                <a:latin typeface="Arial" panose="020B0604020202020204" pitchFamily="34" charset="0"/>
              </a:rPr>
              <a:t> de </a:t>
            </a:r>
            <a:r>
              <a:rPr lang="en-US" altLang="es-AR" sz="2000" dirty="0" err="1">
                <a:solidFill>
                  <a:schemeClr val="tx1"/>
                </a:solidFill>
                <a:latin typeface="Arial" panose="020B0604020202020204" pitchFamily="34" charset="0"/>
              </a:rPr>
              <a:t>demostración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inducción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matemática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teoría</a:t>
            </a:r>
            <a:r>
              <a:rPr lang="en-US" altLang="es-AR" sz="2000" dirty="0">
                <a:solidFill>
                  <a:schemeClr val="tx1"/>
                </a:solidFill>
                <a:latin typeface="Arial" panose="020B0604020202020204" pitchFamily="34" charset="0"/>
              </a:rPr>
              <a:t> de </a:t>
            </a:r>
            <a:r>
              <a:rPr lang="en-US" altLang="es-AR" sz="2000" dirty="0" err="1">
                <a:solidFill>
                  <a:schemeClr val="tx1"/>
                </a:solidFill>
                <a:latin typeface="Arial" panose="020B0604020202020204" pitchFamily="34" charset="0"/>
              </a:rPr>
              <a:t>conjuntos</a:t>
            </a:r>
            <a:r>
              <a:rPr lang="en-US" altLang="es-AR" sz="2000" dirty="0">
                <a:solidFill>
                  <a:schemeClr val="tx1"/>
                </a:solidFill>
                <a:latin typeface="Arial" panose="020B0604020202020204" pitchFamily="34" charset="0"/>
              </a:rPr>
              <a:t> y </a:t>
            </a:r>
            <a:r>
              <a:rPr lang="en-US" altLang="es-AR" sz="2000" dirty="0" err="1">
                <a:solidFill>
                  <a:schemeClr val="tx1"/>
                </a:solidFill>
                <a:latin typeface="Arial" panose="020B0604020202020204" pitchFamily="34" charset="0"/>
              </a:rPr>
              <a:t>cardinalidades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lógica</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clásica</a:t>
            </a:r>
            <a:r>
              <a:rPr lang="en-US" altLang="es-AR" sz="2000" dirty="0">
                <a:solidFill>
                  <a:schemeClr val="tx1"/>
                </a:solidFill>
                <a:latin typeface="Arial" panose="020B0604020202020204" pitchFamily="34" charset="0"/>
              </a:rPr>
              <a:t> y temporal, </a:t>
            </a:r>
            <a:r>
              <a:rPr lang="en-US" altLang="es-AR" sz="2000" dirty="0" err="1">
                <a:solidFill>
                  <a:schemeClr val="tx1"/>
                </a:solidFill>
                <a:latin typeface="Arial" panose="020B0604020202020204" pitchFamily="34" charset="0"/>
              </a:rPr>
              <a:t>reducción</a:t>
            </a:r>
            <a:r>
              <a:rPr lang="en-US" altLang="es-AR" sz="2000" dirty="0">
                <a:solidFill>
                  <a:schemeClr val="tx1"/>
                </a:solidFill>
                <a:latin typeface="Arial" panose="020B0604020202020204" pitchFamily="34" charset="0"/>
              </a:rPr>
              <a:t> de </a:t>
            </a:r>
            <a:r>
              <a:rPr lang="en-US" altLang="es-AR" sz="2000" dirty="0" err="1">
                <a:solidFill>
                  <a:schemeClr val="tx1"/>
                </a:solidFill>
                <a:latin typeface="Arial" panose="020B0604020202020204" pitchFamily="34" charset="0"/>
              </a:rPr>
              <a:t>problemas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sensatez</a:t>
            </a:r>
            <a:r>
              <a:rPr lang="en-US" altLang="es-AR" sz="2000" dirty="0">
                <a:solidFill>
                  <a:schemeClr val="tx1"/>
                </a:solidFill>
                <a:latin typeface="Arial" panose="020B0604020202020204" pitchFamily="34" charset="0"/>
              </a:rPr>
              <a:t> / </a:t>
            </a:r>
            <a:r>
              <a:rPr lang="en-US" altLang="es-AR" sz="2000" dirty="0" err="1">
                <a:solidFill>
                  <a:schemeClr val="tx1"/>
                </a:solidFill>
                <a:latin typeface="Arial" panose="020B0604020202020204" pitchFamily="34" charset="0"/>
              </a:rPr>
              <a:t>completitud</a:t>
            </a:r>
            <a:r>
              <a:rPr lang="en-US" altLang="es-AR" sz="2000" dirty="0">
                <a:solidFill>
                  <a:schemeClr val="tx1"/>
                </a:solidFill>
                <a:latin typeface="Arial" panose="020B0604020202020204" pitchFamily="34" charset="0"/>
              </a:rPr>
              <a:t> / </a:t>
            </a:r>
            <a:r>
              <a:rPr lang="en-US" altLang="es-AR" sz="2000" dirty="0" err="1">
                <a:solidFill>
                  <a:schemeClr val="tx1"/>
                </a:solidFill>
                <a:latin typeface="Arial" panose="020B0604020202020204" pitchFamily="34" charset="0"/>
              </a:rPr>
              <a:t>decidibilidad</a:t>
            </a:r>
            <a:r>
              <a:rPr lang="en-US" altLang="es-AR" sz="2000" dirty="0">
                <a:solidFill>
                  <a:schemeClr val="tx1"/>
                </a:solidFill>
                <a:latin typeface="Arial" panose="020B0604020202020204" pitchFamily="34" charset="0"/>
              </a:rPr>
              <a:t> de las </a:t>
            </a:r>
            <a:r>
              <a:rPr lang="en-US" altLang="es-AR" sz="2000" dirty="0" err="1">
                <a:solidFill>
                  <a:schemeClr val="tx1"/>
                </a:solidFill>
                <a:latin typeface="Arial" panose="020B0604020202020204" pitchFamily="34" charset="0"/>
              </a:rPr>
              <a:t>lógicas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diagonalización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órdenes</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bien</a:t>
            </a:r>
            <a:r>
              <a:rPr lang="en-US" altLang="es-AR" sz="2000" dirty="0">
                <a:solidFill>
                  <a:schemeClr val="tx1"/>
                </a:solidFill>
                <a:latin typeface="Arial" panose="020B0604020202020204" pitchFamily="34" charset="0"/>
              </a:rPr>
              <a:t> </a:t>
            </a:r>
            <a:r>
              <a:rPr lang="en-US" altLang="es-AR" sz="2000" dirty="0" err="1">
                <a:solidFill>
                  <a:schemeClr val="tx1"/>
                </a:solidFill>
                <a:latin typeface="Arial" panose="020B0604020202020204" pitchFamily="34" charset="0"/>
              </a:rPr>
              <a:t>fundados</a:t>
            </a:r>
            <a:r>
              <a:rPr lang="en-US" altLang="es-AR" sz="2000" dirty="0">
                <a:solidFill>
                  <a:schemeClr val="tx1"/>
                </a:solidFill>
                <a:latin typeface="Arial" panose="020B0604020202020204" pitchFamily="34" charset="0"/>
              </a:rPr>
              <a:t>, etc.  </a:t>
            </a:r>
            <a:endParaRPr lang="es-AR" altLang="es-AR" sz="2000" dirty="0">
              <a:solidFill>
                <a:schemeClr val="tx1"/>
              </a:solidFill>
              <a:latin typeface="Arial" panose="020B0604020202020204" pitchFamily="34" charset="0"/>
            </a:endParaRPr>
          </a:p>
          <a:p>
            <a:pPr eaLnBrk="1">
              <a:spcBef>
                <a:spcPts val="1125"/>
              </a:spcBef>
              <a:buClrTx/>
              <a:buSzPct val="45000"/>
              <a:buFontTx/>
              <a:buNone/>
            </a:pPr>
            <a:endParaRPr lang="es-AR" altLang="es-AR" sz="2000" dirty="0">
              <a:solidFill>
                <a:schemeClr val="tx1"/>
              </a:solidFill>
              <a:latin typeface="Arial" panose="020B0604020202020204" pitchFamily="34" charset="0"/>
            </a:endParaRPr>
          </a:p>
          <a:p>
            <a:pPr eaLnBrk="1">
              <a:spcBef>
                <a:spcPts val="1125"/>
              </a:spcBef>
              <a:buClrTx/>
              <a:buSzPct val="45000"/>
              <a:buFontTx/>
              <a:buNone/>
            </a:pPr>
            <a:endParaRPr lang="en-US" altLang="es-AR" sz="2000" dirty="0">
              <a:solidFill>
                <a:schemeClr val="tx1"/>
              </a:solidFill>
              <a:latin typeface="Arial" panose="020B0604020202020204" pitchFamily="34" charset="0"/>
            </a:endParaRPr>
          </a:p>
          <a:p>
            <a:pPr eaLnBrk="1">
              <a:spcBef>
                <a:spcPts val="1125"/>
              </a:spcBef>
              <a:buClrTx/>
              <a:buSzPct val="45000"/>
              <a:buFontTx/>
              <a:buNone/>
            </a:pPr>
            <a:endParaRPr lang="en-US" altLang="es-AR" sz="2000" dirty="0">
              <a:solidFill>
                <a:schemeClr val="tx1"/>
              </a:solidFill>
              <a:latin typeface="Arial" panose="020B0604020202020204" pitchFamily="34" charset="0"/>
            </a:endParaRPr>
          </a:p>
          <a:p>
            <a:pPr eaLnBrk="1">
              <a:spcBef>
                <a:spcPts val="1125"/>
              </a:spcBef>
              <a:buClrTx/>
              <a:buSzPct val="45000"/>
              <a:buFontTx/>
              <a:buNone/>
            </a:pPr>
            <a:endParaRPr lang="es-AR" altLang="es-AR" dirty="0">
              <a:solidFill>
                <a:schemeClr val="tx1"/>
              </a:solidFill>
              <a:latin typeface="Arial" panose="020B0604020202020204" pitchFamily="34" charset="0"/>
            </a:endParaRPr>
          </a:p>
          <a:p>
            <a:pPr eaLnBrk="1">
              <a:spcBef>
                <a:spcPts val="1125"/>
              </a:spcBef>
              <a:buClrTx/>
              <a:buSzPct val="45000"/>
              <a:buFontTx/>
              <a:buNone/>
            </a:pPr>
            <a:r>
              <a:rPr lang="es-AR" altLang="es-AR" sz="2000" dirty="0">
                <a:solidFill>
                  <a:schemeClr val="tx1"/>
                </a:solidFill>
                <a:latin typeface="Arial" panose="020B0604020202020204" pitchFamily="34" charset="0"/>
              </a:rPr>
              <a:t> </a:t>
            </a:r>
            <a:br>
              <a:rPr lang="es-AR" altLang="es-AR" sz="2000" dirty="0">
                <a:solidFill>
                  <a:schemeClr val="tx1"/>
                </a:solidFill>
                <a:latin typeface="Arial" panose="020B0604020202020204" pitchFamily="34" charset="0"/>
              </a:rPr>
            </a:br>
            <a:endParaRPr lang="es-AR" altLang="es-AR" sz="2000" dirty="0">
              <a:solidFill>
                <a:schemeClr val="tx1"/>
              </a:solidFill>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9AB5E4"/>
            </a:gs>
            <a:gs pos="100000">
              <a:srgbClr val="E1E8F5"/>
            </a:gs>
          </a:gsLst>
          <a:lin ang="5400000" scaled="1"/>
        </a:gradFill>
        <a:effectLst/>
      </p:bgPr>
    </p:bg>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503238" y="0"/>
            <a:ext cx="9069387"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eaLnBrk="1" hangingPunct="1">
              <a:buClrTx/>
              <a:buSzPct val="45000"/>
              <a:buFontTx/>
              <a:buNone/>
            </a:pPr>
            <a:r>
              <a:rPr lang="es-ES" altLang="es-AR" sz="4400" b="1" dirty="0">
                <a:solidFill>
                  <a:srgbClr val="000000"/>
                </a:solidFill>
                <a:latin typeface="Trebuchet MS" panose="020B0603020202020204" pitchFamily="34" charset="0"/>
              </a:rPr>
              <a:t>		Días y horarios</a:t>
            </a:r>
          </a:p>
        </p:txBody>
      </p:sp>
      <p:sp>
        <p:nvSpPr>
          <p:cNvPr id="15363" name="Text Box 2"/>
          <p:cNvSpPr txBox="1">
            <a:spLocks noChangeArrowheads="1"/>
          </p:cNvSpPr>
          <p:nvPr/>
        </p:nvSpPr>
        <p:spPr bwMode="auto">
          <a:xfrm>
            <a:off x="1511300" y="2339975"/>
            <a:ext cx="8061325" cy="412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marL="430213" indent="-323850"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1pPr>
            <a:lvl2pPr marL="862013"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2pPr>
            <a:lvl3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3pPr>
            <a:lvl4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4pPr>
            <a:lvl5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9pPr>
          </a:lstStyle>
          <a:p>
            <a:pPr eaLnBrk="1" hangingPunct="1">
              <a:spcAft>
                <a:spcPts val="1425"/>
              </a:spcAft>
              <a:buClr>
                <a:srgbClr val="CC0000"/>
              </a:buClr>
              <a:buSzPct val="45000"/>
              <a:buFont typeface="Wingdings" panose="05000000000000000000" pitchFamily="2" charset="2"/>
              <a:buChar char=""/>
            </a:pPr>
            <a:r>
              <a:rPr lang="es-MX" altLang="es-AR" sz="2400" dirty="0">
                <a:solidFill>
                  <a:srgbClr val="CC0000"/>
                </a:solidFill>
                <a:latin typeface="Arial" panose="020B0604020202020204" pitchFamily="34" charset="0"/>
              </a:rPr>
              <a:t>Horario de teoría</a:t>
            </a:r>
          </a:p>
          <a:p>
            <a:pPr lvl="1" eaLnBrk="1" hangingPunct="1">
              <a:spcAft>
                <a:spcPts val="1138"/>
              </a:spcAft>
              <a:buClr>
                <a:srgbClr val="CC0000"/>
              </a:buClr>
              <a:buSzPct val="75000"/>
              <a:buFont typeface="Wingdings" panose="05000000000000000000" pitchFamily="2" charset="2"/>
              <a:buChar char=""/>
            </a:pPr>
            <a:r>
              <a:rPr lang="es-MX" altLang="es-AR" sz="2400" dirty="0">
                <a:solidFill>
                  <a:srgbClr val="000000"/>
                </a:solidFill>
                <a:latin typeface="Arial" panose="020B0604020202020204" pitchFamily="34" charset="0"/>
              </a:rPr>
              <a:t>Lunes o Martes de 19 a 21 (un lunes y tres martes por mes)</a:t>
            </a:r>
          </a:p>
          <a:p>
            <a:pPr eaLnBrk="1" hangingPunct="1">
              <a:spcAft>
                <a:spcPts val="1425"/>
              </a:spcAft>
              <a:buClr>
                <a:srgbClr val="CC0000"/>
              </a:buClr>
              <a:buSzPct val="45000"/>
              <a:buFont typeface="Wingdings" panose="05000000000000000000" pitchFamily="2" charset="2"/>
              <a:buChar char=""/>
            </a:pPr>
            <a:r>
              <a:rPr lang="es-MX" altLang="es-AR" sz="2400" dirty="0">
                <a:solidFill>
                  <a:srgbClr val="CC0000"/>
                </a:solidFill>
                <a:latin typeface="Arial" panose="020B0604020202020204" pitchFamily="34" charset="0"/>
              </a:rPr>
              <a:t>Horario de práctica</a:t>
            </a:r>
          </a:p>
          <a:p>
            <a:pPr lvl="1" eaLnBrk="1" hangingPunct="1">
              <a:spcAft>
                <a:spcPts val="1138"/>
              </a:spcAft>
              <a:buClr>
                <a:srgbClr val="CC0000"/>
              </a:buClr>
              <a:buSzPct val="75000"/>
              <a:buFont typeface="Wingdings" panose="05000000000000000000" pitchFamily="2" charset="2"/>
              <a:buChar char=""/>
            </a:pPr>
            <a:r>
              <a:rPr lang="es-MX" altLang="es-AR" sz="2400" dirty="0">
                <a:solidFill>
                  <a:srgbClr val="000000"/>
                </a:solidFill>
                <a:latin typeface="Arial" panose="020B0604020202020204" pitchFamily="34" charset="0"/>
              </a:rPr>
              <a:t>Jueves de 19 a 21.</a:t>
            </a:r>
          </a:p>
          <a:p>
            <a:pPr lvl="1" eaLnBrk="1" hangingPunct="1">
              <a:spcAft>
                <a:spcPts val="1138"/>
              </a:spcAft>
              <a:buClr>
                <a:srgbClr val="CC0000"/>
              </a:buClr>
              <a:buSzPct val="75000"/>
            </a:pPr>
            <a:endParaRPr lang="es-MX" altLang="es-AR" sz="2800" dirty="0">
              <a:solidFill>
                <a:srgbClr val="000000"/>
              </a:solidFill>
              <a:latin typeface="Arial" panose="020B0604020202020204" pitchFamily="34" charset="0"/>
            </a:endParaRPr>
          </a:p>
        </p:txBody>
      </p:sp>
      <p:sp>
        <p:nvSpPr>
          <p:cNvPr id="15364" name="3 Rectángulo"/>
          <p:cNvSpPr>
            <a:spLocks noChangeArrowheads="1"/>
          </p:cNvSpPr>
          <p:nvPr/>
        </p:nvSpPr>
        <p:spPr bwMode="auto">
          <a:xfrm>
            <a:off x="1494246" y="4787949"/>
            <a:ext cx="7650522" cy="135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30213" indent="-323850"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1pPr>
            <a:lvl2pPr marL="862013"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2pPr>
            <a:lvl3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3pPr>
            <a:lvl4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4pPr>
            <a:lvl5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9pPr>
          </a:lstStyle>
          <a:p>
            <a:pPr eaLnBrk="1" hangingPunct="1">
              <a:spcAft>
                <a:spcPts val="1425"/>
              </a:spcAft>
              <a:buClr>
                <a:srgbClr val="CC0000"/>
              </a:buClr>
              <a:buSzPct val="45000"/>
              <a:buFont typeface="Wingdings" panose="05000000000000000000" pitchFamily="2" charset="2"/>
              <a:buChar char=""/>
            </a:pPr>
            <a:r>
              <a:rPr lang="es-MX" altLang="es-AR" sz="2400" dirty="0">
                <a:solidFill>
                  <a:srgbClr val="CC0000"/>
                </a:solidFill>
                <a:latin typeface="Arial" panose="020B0604020202020204" pitchFamily="34" charset="0"/>
              </a:rPr>
              <a:t>Horario de consulta</a:t>
            </a:r>
          </a:p>
          <a:p>
            <a:pPr lvl="1" eaLnBrk="1" hangingPunct="1">
              <a:spcAft>
                <a:spcPts val="1138"/>
              </a:spcAft>
              <a:buClr>
                <a:srgbClr val="CC0000"/>
              </a:buClr>
              <a:buSzPct val="75000"/>
              <a:buFont typeface="Wingdings" panose="05000000000000000000" pitchFamily="2" charset="2"/>
              <a:buChar char=""/>
            </a:pPr>
            <a:r>
              <a:rPr lang="es-MX" altLang="es-AR" sz="2400" dirty="0">
                <a:solidFill>
                  <a:srgbClr val="000000"/>
                </a:solidFill>
                <a:latin typeface="Arial" panose="020B0604020202020204" pitchFamily="34" charset="0"/>
              </a:rPr>
              <a:t>Lunes o Martes de 19 a 21 (un lunes y tres martes por mes).</a:t>
            </a:r>
            <a:endParaRPr lang="es-AR" altLang="es-AR" sz="24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503238" y="0"/>
            <a:ext cx="9069387"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Bitstream Vera Sans" pitchFamily="32" charset="0"/>
                <a:ea typeface="Microsoft YaHei" panose="020B0503020204020204" pitchFamily="34" charset="-122"/>
              </a:defRPr>
            </a:lvl9pPr>
          </a:lstStyle>
          <a:p>
            <a:pPr eaLnBrk="1" hangingPunct="1">
              <a:buClrTx/>
              <a:buSzPct val="45000"/>
              <a:buFontTx/>
              <a:buNone/>
            </a:pPr>
            <a:r>
              <a:rPr lang="es-MX" altLang="es-AR" sz="4400" b="1">
                <a:solidFill>
                  <a:srgbClr val="000000"/>
                </a:solidFill>
                <a:latin typeface="Trebuchet MS" panose="020B0603020202020204" pitchFamily="34" charset="0"/>
              </a:rPr>
              <a:t>		Más información</a:t>
            </a:r>
          </a:p>
        </p:txBody>
      </p:sp>
      <p:sp>
        <p:nvSpPr>
          <p:cNvPr id="16387" name="Text Box 2"/>
          <p:cNvSpPr txBox="1">
            <a:spLocks noChangeArrowheads="1"/>
          </p:cNvSpPr>
          <p:nvPr/>
        </p:nvSpPr>
        <p:spPr bwMode="auto">
          <a:xfrm>
            <a:off x="1511300" y="2339975"/>
            <a:ext cx="8061325" cy="441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marL="430213" indent="-323850"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1pPr>
            <a:lvl2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2pPr>
            <a:lvl3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3pPr>
            <a:lvl4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4pPr>
            <a:lvl5pPr eaLnBrk="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5pPr>
            <a:lvl6pPr marL="25146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6pPr>
            <a:lvl7pPr marL="29718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7pPr>
            <a:lvl8pPr marL="34290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8pPr>
            <a:lvl9pPr marL="3886200" indent="-228600" defTabSz="449263" eaLnBrk="0" fontAlgn="base" hangingPunct="0">
              <a:lnSpc>
                <a:spcPct val="98000"/>
              </a:lnSpc>
              <a:spcBef>
                <a:spcPct val="0"/>
              </a:spcBef>
              <a:spcAft>
                <a:spcPct val="0"/>
              </a:spcAft>
              <a:buClr>
                <a:srgbClr val="000000"/>
              </a:buClr>
              <a:buSzPct val="100000"/>
              <a:buFont typeface="Times New Roman" panose="02020603050405020304" pitchFamily="18"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bg1"/>
                </a:solidFill>
                <a:latin typeface="Bitstream Vera Sans" pitchFamily="32" charset="0"/>
                <a:ea typeface="Microsoft YaHei" panose="020B0503020204020204" pitchFamily="34" charset="-122"/>
              </a:defRPr>
            </a:lvl9pPr>
          </a:lstStyle>
          <a:p>
            <a:pPr eaLnBrk="1" hangingPunct="1">
              <a:spcAft>
                <a:spcPts val="1425"/>
              </a:spcAft>
              <a:buClr>
                <a:srgbClr val="CC0000"/>
              </a:buClr>
              <a:buSzPct val="45000"/>
              <a:buFont typeface="Wingdings" panose="05000000000000000000" pitchFamily="2" charset="2"/>
              <a:buChar char=""/>
            </a:pPr>
            <a:r>
              <a:rPr lang="es-MX" altLang="es-AR" sz="3200" dirty="0">
                <a:solidFill>
                  <a:srgbClr val="000000"/>
                </a:solidFill>
              </a:rPr>
              <a:t>Plataforma Web: 	</a:t>
            </a:r>
            <a:r>
              <a:rPr lang="es-MX" altLang="es-AR" sz="2000" dirty="0">
                <a:solidFill>
                  <a:srgbClr val="000000"/>
                </a:solidFill>
              </a:rPr>
              <a:t>https://ideas.info.unlp.edu.ar</a:t>
            </a:r>
          </a:p>
          <a:p>
            <a:pPr eaLnBrk="1" hangingPunct="1">
              <a:spcAft>
                <a:spcPts val="1425"/>
              </a:spcAft>
              <a:buClr>
                <a:srgbClr val="CC0000"/>
              </a:buClr>
              <a:buSzPct val="45000"/>
              <a:buFont typeface="Wingdings" panose="05000000000000000000" pitchFamily="2" charset="2"/>
              <a:buChar char=""/>
            </a:pPr>
            <a:r>
              <a:rPr lang="es-MX" altLang="es-AR" sz="3200" dirty="0">
                <a:solidFill>
                  <a:srgbClr val="000000"/>
                </a:solidFill>
              </a:rPr>
              <a:t>Contactos:</a:t>
            </a:r>
          </a:p>
          <a:p>
            <a:pPr eaLnBrk="1" hangingPunct="1">
              <a:spcAft>
                <a:spcPts val="1425"/>
              </a:spcAft>
              <a:buClr>
                <a:srgbClr val="CC0000"/>
              </a:buClr>
              <a:buSzPct val="45000"/>
            </a:pPr>
            <a:r>
              <a:rPr lang="es-MX" altLang="es-AR" sz="2000" dirty="0">
                <a:solidFill>
                  <a:srgbClr val="000000"/>
                </a:solidFill>
              </a:rPr>
              <a:t>			</a:t>
            </a:r>
            <a:r>
              <a:rPr lang="es-MX" altLang="es-AR" sz="2000" dirty="0" err="1">
                <a:solidFill>
                  <a:srgbClr val="000000"/>
                </a:solidFill>
              </a:rPr>
              <a:t>rrosenfeld@practia.global</a:t>
            </a:r>
            <a:endParaRPr lang="es-MX" altLang="es-AR" sz="2000" dirty="0">
              <a:solidFill>
                <a:srgbClr val="000000"/>
              </a:solidFill>
            </a:endParaRPr>
          </a:p>
          <a:p>
            <a:pPr eaLnBrk="1" hangingPunct="1">
              <a:spcAft>
                <a:spcPts val="1425"/>
              </a:spcAft>
              <a:buClr>
                <a:srgbClr val="CC0000"/>
              </a:buClr>
              <a:buSzPct val="45000"/>
            </a:pPr>
            <a:r>
              <a:rPr lang="es-MX" altLang="es-AR" sz="2000" dirty="0">
                <a:solidFill>
                  <a:schemeClr val="tx1"/>
                </a:solidFill>
              </a:rPr>
              <a:t>			leandro.mdza@gmail.com</a:t>
            </a:r>
          </a:p>
          <a:p>
            <a:pPr eaLnBrk="1" hangingPunct="1">
              <a:spcAft>
                <a:spcPts val="1425"/>
              </a:spcAft>
              <a:buClr>
                <a:srgbClr val="CC0000"/>
              </a:buClr>
              <a:buSzPct val="45000"/>
            </a:pPr>
            <a:r>
              <a:rPr lang="es-MX" altLang="es-AR" sz="2000" dirty="0">
                <a:solidFill>
                  <a:schemeClr val="tx1"/>
                </a:solidFill>
              </a:rPr>
              <a:t>			ilanrosenfeld7@gmail.com</a:t>
            </a:r>
          </a:p>
          <a:p>
            <a:pPr eaLnBrk="1" hangingPunct="1">
              <a:spcAft>
                <a:spcPts val="1425"/>
              </a:spcAft>
              <a:buClr>
                <a:srgbClr val="CC0000"/>
              </a:buClr>
              <a:buSzPct val="45000"/>
              <a:buFont typeface="Wingdings" panose="05000000000000000000" pitchFamily="2" charset="2"/>
              <a:buChar char=""/>
            </a:pPr>
            <a:r>
              <a:rPr lang="es-MX" altLang="es-AR" sz="3200" dirty="0">
                <a:solidFill>
                  <a:srgbClr val="000000"/>
                </a:solidFill>
              </a:rPr>
              <a:t>Inicio del curso: </a:t>
            </a:r>
          </a:p>
          <a:p>
            <a:pPr marL="106363" indent="0" eaLnBrk="1" hangingPunct="1">
              <a:spcAft>
                <a:spcPts val="1425"/>
              </a:spcAft>
              <a:buClr>
                <a:srgbClr val="CC0000"/>
              </a:buClr>
              <a:buSzPct val="45000"/>
            </a:pPr>
            <a:r>
              <a:rPr lang="es-MX" altLang="es-AR" sz="2000" dirty="0">
                <a:solidFill>
                  <a:schemeClr val="tx1"/>
                </a:solidFill>
              </a:rPr>
              <a:t>		Materia Básica: semana del 13 de marzo de 2017</a:t>
            </a:r>
          </a:p>
          <a:p>
            <a:pPr marL="106363" indent="0" eaLnBrk="1" hangingPunct="1">
              <a:spcAft>
                <a:spcPts val="1425"/>
              </a:spcAft>
              <a:buClr>
                <a:srgbClr val="CC0000"/>
              </a:buClr>
              <a:buSzPct val="45000"/>
            </a:pPr>
            <a:r>
              <a:rPr lang="es-MX" altLang="es-AR" sz="2000" dirty="0">
                <a:solidFill>
                  <a:schemeClr val="tx1"/>
                </a:solidFill>
              </a:rPr>
              <a:t>		Materia Avanzada: segunda quincena de agosto de 2017</a:t>
            </a:r>
            <a:endParaRPr lang="es-MX" altLang="es-AR" sz="2000" dirty="0">
              <a:solidFill>
                <a:srgbClr val="000000"/>
              </a:solidFill>
            </a:endParaRPr>
          </a:p>
        </p:txBody>
      </p:sp>
      <p:pic>
        <p:nvPicPr>
          <p:cNvPr id="1638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9325" y="1187450"/>
            <a:ext cx="9715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rebuchet MS"/>
        <a:ea typeface="Microsoft YaHei"/>
        <a:cs typeface=""/>
      </a:majorFont>
      <a:minorFont>
        <a:latin typeface="Bitstream Vera Sans"/>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rebuchet MS"/>
        <a:ea typeface="Microsoft YaHei"/>
        <a:cs typeface=""/>
      </a:majorFont>
      <a:minorFont>
        <a:latin typeface="Bitstream Vera Sans"/>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rebuchet MS"/>
        <a:ea typeface="Microsoft YaHei"/>
        <a:cs typeface=""/>
      </a:majorFont>
      <a:minorFont>
        <a:latin typeface="Bitstream Vera Sans"/>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rebuchet MS"/>
        <a:ea typeface="Microsoft YaHei"/>
        <a:cs typeface=""/>
      </a:majorFont>
      <a:minorFont>
        <a:latin typeface="Bitstream Vera Sans"/>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rebuchet MS"/>
        <a:ea typeface="Microsoft YaHei"/>
        <a:cs typeface=""/>
      </a:majorFont>
      <a:minorFont>
        <a:latin typeface="Bitstream Vera Sans"/>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rebuchet MS"/>
        <a:ea typeface="Microsoft YaHei"/>
        <a:cs typeface=""/>
      </a:majorFont>
      <a:minorFont>
        <a:latin typeface="Bitstream Vera Sans"/>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rebuchet MS"/>
        <a:ea typeface="Microsoft YaHei"/>
        <a:cs typeface=""/>
      </a:majorFont>
      <a:minorFont>
        <a:latin typeface="Bitstream Vera Sans"/>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rebuchet MS"/>
        <a:ea typeface="Microsoft YaHei"/>
        <a:cs typeface=""/>
      </a:majorFont>
      <a:minorFont>
        <a:latin typeface="Bitstream Vera Sans"/>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Trebuchet MS"/>
        <a:ea typeface="Microsoft YaHei"/>
        <a:cs typeface=""/>
      </a:majorFont>
      <a:minorFont>
        <a:latin typeface="Bitstream Vera Sans"/>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Bitstream Vera Sans" pitchFamily="32" charset="0"/>
            <a:ea typeface="Microsoft YaHei"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1684</TotalTime>
  <Words>541</Words>
  <Application>Microsoft Office PowerPoint</Application>
  <PresentationFormat>Personalizado</PresentationFormat>
  <Paragraphs>59</Paragraphs>
  <Slides>6</Slides>
  <Notes>6</Notes>
  <HiddenSlides>0</HiddenSlides>
  <MMClips>0</MMClips>
  <ScaleCrop>false</ScaleCrop>
  <HeadingPairs>
    <vt:vector size="6" baseType="variant">
      <vt:variant>
        <vt:lpstr>Fuentes usadas</vt:lpstr>
      </vt:variant>
      <vt:variant>
        <vt:i4>8</vt:i4>
      </vt:variant>
      <vt:variant>
        <vt:lpstr>Tema</vt:lpstr>
      </vt:variant>
      <vt:variant>
        <vt:i4>10</vt:i4>
      </vt:variant>
      <vt:variant>
        <vt:lpstr>Títulos de diapositiva</vt:lpstr>
      </vt:variant>
      <vt:variant>
        <vt:i4>6</vt:i4>
      </vt:variant>
    </vt:vector>
  </HeadingPairs>
  <TitlesOfParts>
    <vt:vector size="24" baseType="lpstr">
      <vt:lpstr>Arial Unicode MS</vt:lpstr>
      <vt:lpstr>Microsoft YaHei</vt:lpstr>
      <vt:lpstr>Arial</vt:lpstr>
      <vt:lpstr>Bitstream Vera Sans</vt:lpstr>
      <vt:lpstr>Times New Roman</vt:lpstr>
      <vt:lpstr>Trebuchet MS</vt:lpstr>
      <vt:lpstr>Verdana</vt:lpstr>
      <vt:lpstr>Wingdings</vt:lpstr>
      <vt:lpstr>Tema de Office</vt:lpstr>
      <vt:lpstr>1_Tema de Office</vt:lpstr>
      <vt:lpstr>2_Tema de Office</vt:lpstr>
      <vt:lpstr>3_Tema de Office</vt:lpstr>
      <vt:lpstr>4_Tema de Office</vt:lpstr>
      <vt:lpstr>5_Tema de Office</vt:lpstr>
      <vt:lpstr>6_Tema de Office</vt:lpstr>
      <vt:lpstr>7_Tema de Office</vt:lpstr>
      <vt:lpstr>8_Tema de Office</vt:lpstr>
      <vt:lpstr>9_Tema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Seminario de Lenguajes Opción C</dc:title>
  <dc:creator>claudiaq</dc:creator>
  <cp:lastModifiedBy>Ricardo Rosenfeld</cp:lastModifiedBy>
  <cp:revision>125</cp:revision>
  <cp:lastPrinted>1601-01-01T00:00:00Z</cp:lastPrinted>
  <dcterms:created xsi:type="dcterms:W3CDTF">1601-01-01T00:00:00Z</dcterms:created>
  <dcterms:modified xsi:type="dcterms:W3CDTF">2017-02-16T12:50:23Z</dcterms:modified>
</cp:coreProperties>
</file>