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0.xml.rels" ContentType="application/vnd.openxmlformats-package.relationships+xml"/>
  <Override PartName="/ppt/notesSlides/notesSlide10.xml" ContentType="application/vnd.openxmlformats-officedocument.presentationml.notesSlide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8.jpeg" ContentType="image/jpeg"/>
  <Override PartName="/ppt/media/image5.png" ContentType="image/png"/>
  <Override PartName="/ppt/media/image6.png" ContentType="image/png"/>
  <Override PartName="/ppt/media/image1.jpeg" ContentType="image/jpeg"/>
  <Override PartName="/ppt/media/image3.png" ContentType="image/png"/>
  <Override PartName="/ppt/media/image2.png" ContentType="image/png"/>
  <Override PartName="/ppt/media/image7.png" ContentType="image/png"/>
  <Override PartName="/ppt/media/image4.jpeg" ContentType="image/jpeg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80A5D117-D5B5-4F97-A153-803ED35A617E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CustomShape 2"/>
          <p:cNvSpPr/>
          <p:nvPr/>
        </p:nvSpPr>
        <p:spPr>
          <a:xfrm>
            <a:off x="4280040" y="10156680"/>
            <a:ext cx="3277080" cy="532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fld id="{D39E3E24-F24C-434B-96D7-F5F562ADB011}" type="slidenum"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7280" cy="4811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3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-7920"/>
            <a:ext cx="10079640" cy="774756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440" y="-7920"/>
            <a:ext cx="10078200" cy="757620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3168720" y="1763640"/>
            <a:ext cx="6766200" cy="162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es-AR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INTRODUCCIÓN A LA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es-AR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es-AR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FORENSIA DIGITAL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5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6121440" y="5796000"/>
            <a:ext cx="3742200" cy="122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r">
              <a:lnSpc>
                <a:spcPct val="98000"/>
              </a:lnSpc>
            </a:pPr>
            <a:r>
              <a:rPr b="1" lang="es-AR" sz="2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Docente: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98000"/>
              </a:lnSpc>
            </a:pPr>
            <a:r>
              <a:rPr b="1" lang="es-AR" sz="2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Lanfranco Einar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98000"/>
              </a:lnSpc>
            </a:pPr>
            <a:r>
              <a:rPr b="1" lang="es-AR" sz="2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Damián Rubio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03280" y="0"/>
            <a:ext cx="9068400" cy="956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r">
              <a:lnSpc>
                <a:spcPct val="98000"/>
              </a:lnSpc>
            </a:pPr>
            <a:r>
              <a:rPr b="1" lang="es-A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Horarios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1511280" y="2340000"/>
            <a:ext cx="8060400" cy="4128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r>
              <a:rPr b="1" lang="es-AR" sz="2800" spc="-1" strike="noStrike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Encuentros teórico-prácticos: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</a:t>
            </a: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 encuentro semanal horario a confirmar de acuerdo a la disponibilidad de salas de pc.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98000"/>
              </a:lnSpc>
              <a:buClr>
                <a:srgbClr val="cc0000"/>
              </a:buClr>
              <a:buSzPct val="45000"/>
              <a:buFont typeface="Wingdings" charset="2"/>
              <a:buChar char=""/>
            </a:pPr>
            <a:r>
              <a:rPr b="1" lang="es-AR" sz="2800" spc="-1" strike="noStrike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Prácticas adicionales: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</a:t>
            </a: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Lunes de 18 a 20hs.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1944720" y="7161120"/>
            <a:ext cx="6407640" cy="36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</a:pPr>
            <a:r>
              <a:rPr b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Arial"/>
              </a:rPr>
              <a:t>Introducción a la Forensia Digital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503280" y="0"/>
            <a:ext cx="9068400" cy="88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r">
              <a:lnSpc>
                <a:spcPct val="98000"/>
              </a:lnSpc>
            </a:pPr>
            <a:r>
              <a:rPr b="1" lang="es-A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Más información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1511280" y="2340000"/>
            <a:ext cx="8060400" cy="442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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Plataforma web: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https://catedras.info.unlp.edu.ar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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Contacto: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	</a:t>
            </a:r>
            <a:r>
              <a:rPr b="1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-einar@info.unlp.edu.ar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	</a:t>
            </a:r>
            <a:r>
              <a:rPr b="1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-drubio@cert.unlp.edu.ar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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Inicio del curso: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432000" indent="-215280">
              <a:lnSpc>
                <a:spcPct val="100000"/>
              </a:lnSpc>
              <a:buClr>
                <a:srgbClr val="000000"/>
              </a:buClr>
              <a:buFont typeface="Times New Roman"/>
              <a:buChar char="–"/>
            </a:pPr>
            <a:r>
              <a:rPr b="1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Primeros dias de Abril (aprox).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9" name="" descr=""/>
          <p:cNvPicPr/>
          <p:nvPr/>
        </p:nvPicPr>
        <p:blipFill>
          <a:blip r:embed="rId1"/>
          <a:stretch/>
        </p:blipFill>
        <p:spPr>
          <a:xfrm>
            <a:off x="8569440" y="1187280"/>
            <a:ext cx="970200" cy="970560"/>
          </a:xfrm>
          <a:prstGeom prst="rect">
            <a:avLst/>
          </a:prstGeom>
          <a:ln>
            <a:noFill/>
          </a:ln>
        </p:spPr>
      </p:pic>
      <p:sp>
        <p:nvSpPr>
          <p:cNvPr id="120" name="CustomShape 3"/>
          <p:cNvSpPr/>
          <p:nvPr/>
        </p:nvSpPr>
        <p:spPr>
          <a:xfrm>
            <a:off x="1944720" y="7161120"/>
            <a:ext cx="6407640" cy="36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</a:pPr>
            <a:r>
              <a:rPr b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Arial"/>
              </a:rPr>
              <a:t>Introducción a la Forensia Digital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503280" y="0"/>
            <a:ext cx="9068400" cy="97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r">
              <a:lnSpc>
                <a:spcPct val="98000"/>
              </a:lnSpc>
            </a:pPr>
            <a:r>
              <a:rPr b="1" lang="es-A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Contenido general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1511280" y="1332000"/>
            <a:ext cx="8060400" cy="54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1944720" y="7161120"/>
            <a:ext cx="6407640" cy="36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</a:pPr>
            <a:r>
              <a:rPr b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Arial"/>
              </a:rPr>
              <a:t>Introducción a la Forensia Digital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4"/>
          <p:cNvSpPr/>
          <p:nvPr/>
        </p:nvSpPr>
        <p:spPr>
          <a:xfrm>
            <a:off x="2087640" y="1871640"/>
            <a:ext cx="6715440" cy="402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Cuidado de la evidencia: cadena de custodia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Etapas del análisis forenses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Extracción de evidencias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Filesystems más comunes y su estructura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Recuperación de filesystem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Recuperación de archivos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Reconstrucción de archivos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503280" y="0"/>
            <a:ext cx="9068400" cy="97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r">
              <a:lnSpc>
                <a:spcPct val="98000"/>
              </a:lnSpc>
            </a:pPr>
            <a:r>
              <a:rPr b="1" lang="es-A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Metodología de trabajo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511280" y="1332000"/>
            <a:ext cx="8060400" cy="54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1944720" y="7161120"/>
            <a:ext cx="6407640" cy="36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</a:pPr>
            <a:r>
              <a:rPr b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Arial"/>
              </a:rPr>
              <a:t>Introducción a la Forensia Digital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087640" y="1871640"/>
            <a:ext cx="6715440" cy="402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6000">
              <a:lnSpc>
                <a:spcPct val="98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Tipo taller con conceptos teóricos y prácticos actuales y aplicables.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98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98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Cada tema dará lugar a un taller práctico sobre el mismo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98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98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Los talleres estarán relacionados llegando a completar algún análisis forense completo.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Todo el soft a utilizar en las prácticas es libre.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503280" y="0"/>
            <a:ext cx="9068400" cy="97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r">
              <a:lnSpc>
                <a:spcPct val="98000"/>
              </a:lnSpc>
            </a:pPr>
            <a:r>
              <a:rPr b="1" lang="es-A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Evaluación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1511280" y="1332000"/>
            <a:ext cx="8060400" cy="54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3"/>
          <p:cNvSpPr/>
          <p:nvPr/>
        </p:nvSpPr>
        <p:spPr>
          <a:xfrm>
            <a:off x="1944720" y="7161120"/>
            <a:ext cx="6407640" cy="36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</a:pPr>
            <a:r>
              <a:rPr b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Arial"/>
              </a:rPr>
              <a:t>Introducción a la Forensia Digital</a:t>
            </a:r>
            <a:r>
              <a:rPr b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Arial"/>
              </a:rPr>
              <a:t>
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4"/>
          <p:cNvSpPr/>
          <p:nvPr/>
        </p:nvSpPr>
        <p:spPr>
          <a:xfrm>
            <a:off x="2087640" y="1873080"/>
            <a:ext cx="6715440" cy="36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8000"/>
              </a:lnSpc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+ Seguimiento de entregas pautadas  sobre trabajo planteado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+ Evaluaciones parciales sobre temas vistos utilizando plataforma virtual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+ Realización y Exposición de trabajo práctico integrador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= Nota Final de la materia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503280" y="34920"/>
            <a:ext cx="90684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r">
              <a:lnSpc>
                <a:spcPct val="98000"/>
              </a:lnSpc>
            </a:pPr>
            <a:r>
              <a:rPr b="1" lang="es-A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¿Por qué elegirla?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1511280" y="2050920"/>
            <a:ext cx="8060400" cy="470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1944720" y="7161120"/>
            <a:ext cx="6407640" cy="36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</a:pPr>
            <a:r>
              <a:rPr b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Arial"/>
              </a:rPr>
              <a:t>Introducción a la Forensia Digital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CustomShape 4"/>
          <p:cNvSpPr/>
          <p:nvPr/>
        </p:nvSpPr>
        <p:spPr>
          <a:xfrm>
            <a:off x="2016000" y="1295280"/>
            <a:ext cx="7414200" cy="653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La forensia digital conlleva al alumno a la realización y evaluación de hipótesis,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Así también como al pensamiento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lógico.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Al conocimiento detallado de las estructuras y funcionamiento de los SO y respectivos sus archivos.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Como también al uso de diferentes tipos de redes y sus dispositivos.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Y todos los tipos de almacenamientos que pueden existir.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503280" y="34920"/>
            <a:ext cx="90684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r">
              <a:lnSpc>
                <a:spcPct val="98000"/>
              </a:lnSpc>
            </a:pPr>
            <a:r>
              <a:rPr b="1" lang="es-A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¿Por qué elegirla?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1511280" y="2050920"/>
            <a:ext cx="8060400" cy="470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1944720" y="7161120"/>
            <a:ext cx="6407640" cy="36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</a:pPr>
            <a:r>
              <a:rPr b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Arial"/>
              </a:rPr>
              <a:t>Introducción a la Forensia Digital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2016000" y="1295280"/>
            <a:ext cx="7414200" cy="653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Hoy los problemas de seguridad afectan todo el soft existente y es una tendencia en auge. A mayor conectividad más problemas.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El Análisis Forense Digital constituye una actividad de suma importancia en la atención de </a:t>
            </a:r>
            <a:r>
              <a:rPr b="1" lang="es-AR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incidentes.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La capacidad de comprender la anatomía de un ataque informático así como proveer pautas para evitar su reincidencia son algunos de ellos.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503280" y="34920"/>
            <a:ext cx="90684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r">
              <a:lnSpc>
                <a:spcPct val="98000"/>
              </a:lnSpc>
            </a:pPr>
            <a:r>
              <a:rPr b="1" lang="es-A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¿Por qué elegirla?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1511280" y="2050920"/>
            <a:ext cx="8060400" cy="470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1944720" y="7161120"/>
            <a:ext cx="6407640" cy="36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</a:pPr>
            <a:r>
              <a:rPr b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Arial"/>
              </a:rPr>
              <a:t>Introducción a la Forensia Digital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4"/>
          <p:cNvSpPr/>
          <p:nvPr/>
        </p:nvSpPr>
        <p:spPr>
          <a:xfrm>
            <a:off x="2016000" y="1295280"/>
            <a:ext cx="7414200" cy="653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Gran arte de la actividad forense digital se puede considerar aún hoy, de carácter </a:t>
            </a:r>
            <a:r>
              <a:rPr b="1" lang="es-AR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artesanal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Por esta razón,es importante estudiar y analizar los mecanismos actuales y atacar los problemas que se presentan en la </a:t>
            </a:r>
            <a:r>
              <a:rPr b="1" lang="es-AR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automatización</a:t>
            </a: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de los mismos.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503280" y="34920"/>
            <a:ext cx="90684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r">
              <a:lnSpc>
                <a:spcPct val="98000"/>
              </a:lnSpc>
            </a:pPr>
            <a:r>
              <a:rPr b="1" lang="es-A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¿Por qué elegirla?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1511280" y="2050920"/>
            <a:ext cx="8060400" cy="470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3"/>
          <p:cNvSpPr/>
          <p:nvPr/>
        </p:nvSpPr>
        <p:spPr>
          <a:xfrm>
            <a:off x="1944720" y="7161120"/>
            <a:ext cx="6407640" cy="36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</a:pPr>
            <a:r>
              <a:rPr b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Arial"/>
              </a:rPr>
              <a:t>Introducción a la Forensia Digital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4"/>
          <p:cNvSpPr/>
          <p:nvPr/>
        </p:nvSpPr>
        <p:spPr>
          <a:xfrm>
            <a:off x="2016000" y="1295280"/>
            <a:ext cx="7414200" cy="653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unifont"/>
              </a:rPr>
              <a:t>Una investigación forense comprende una serie de actividades bien diferenciadas que involucra típicamente desde la identificación de un </a:t>
            </a:r>
            <a:r>
              <a:rPr b="1" lang="es-AR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unifont"/>
              </a:rPr>
              <a:t>incidente</a:t>
            </a: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unifont"/>
              </a:rPr>
              <a:t>, pasando por la recolección y análisis de evidencia hasta la presentación de resultados.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unifont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503280" y="34920"/>
            <a:ext cx="9068400" cy="8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r">
              <a:lnSpc>
                <a:spcPct val="98000"/>
              </a:lnSpc>
            </a:pPr>
            <a:r>
              <a:rPr b="1" lang="es-A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¿Por qué elegirla?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1511280" y="2050920"/>
            <a:ext cx="8060400" cy="470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1944720" y="7161120"/>
            <a:ext cx="6407640" cy="36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</a:pPr>
            <a:r>
              <a:rPr b="1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Arial"/>
              </a:rPr>
              <a:t>Introducción a la Forensia Digital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4"/>
          <p:cNvSpPr/>
          <p:nvPr/>
        </p:nvSpPr>
        <p:spPr>
          <a:xfrm>
            <a:off x="2016000" y="1295280"/>
            <a:ext cx="7414200" cy="653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unifont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unifont"/>
              </a:rPr>
              <a:t> </a:t>
            </a: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Debido a la naturaleza compleja de estas investigaciones y al sostenido crecimiento de delitos informáticos, ha sido necesario el desarrollo de metodologías y técnicas que permitan agilizar y </a:t>
            </a:r>
            <a:r>
              <a:rPr b="1" lang="es-AR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automatizar</a:t>
            </a:r>
            <a:r>
              <a:rPr b="1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itstream Vera Sans"/>
                <a:ea typeface="DejaVu Sans"/>
              </a:rPr>
              <a:t> los procesos utilizados en el análisis forense digital.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3" name="" descr=""/>
          <p:cNvPicPr/>
          <p:nvPr/>
        </p:nvPicPr>
        <p:blipFill>
          <a:blip r:embed="rId1"/>
          <a:stretch/>
        </p:blipFill>
        <p:spPr>
          <a:xfrm>
            <a:off x="2468880" y="4271760"/>
            <a:ext cx="5362920" cy="275400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Application>LibreOffice/5.1.4.2$Linux_X86_64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2017-02-21T21:08:41Z</dcterms:modified>
  <cp:revision>13</cp:revision>
  <dc:subject/>
  <dc:title/>
</cp:coreProperties>
</file>