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703" r:id="rId3"/>
    <p:sldMasterId id="2147483704" r:id="rId4"/>
    <p:sldMasterId id="2147483705" r:id="rId5"/>
    <p:sldMasterId id="2147483706" r:id="rId6"/>
    <p:sldMasterId id="214748370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</p:sldIdLst>
  <p:sldSz cy="7559675" cx="10080625"/>
  <p:notesSz cx="7559675" cy="10691800"/>
  <p:embeddedFontLst>
    <p:embeddedFont>
      <p:font typeface="Helvetica Neue"/>
      <p:regular r:id="rId16"/>
      <p:bold r:id="rId17"/>
      <p:italic r:id="rId18"/>
      <p:boldItalic r:id="rId19"/>
    </p:embeddedFont>
    <p:embeddedFont>
      <p:font typeface="Ras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sa-regular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21" Type="http://schemas.openxmlformats.org/officeDocument/2006/relationships/font" Target="fonts/Rasa-bold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5" Type="http://schemas.openxmlformats.org/officeDocument/2006/relationships/slideMaster" Target="slideMasters/slideMaster3.xml"/><Relationship Id="rId19" Type="http://schemas.openxmlformats.org/officeDocument/2006/relationships/font" Target="fonts/HelveticaNeue-boldItalic.fntdata"/><Relationship Id="rId6" Type="http://schemas.openxmlformats.org/officeDocument/2006/relationships/slideMaster" Target="slideMasters/slideMaster4.xml"/><Relationship Id="rId18" Type="http://schemas.openxmlformats.org/officeDocument/2006/relationships/font" Target="fonts/HelveticaNeue-italic.fntdata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fmla="val 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Rasa"/>
              <a:ea typeface="Rasa"/>
              <a:cs typeface="Rasa"/>
              <a:sym typeface="Rasa"/>
            </a:endParaRPr>
          </a:p>
        </p:txBody>
      </p:sp>
      <p:sp>
        <p:nvSpPr>
          <p:cNvPr id="4" name="Shape 4"/>
          <p:cNvSpPr/>
          <p:nvPr>
            <p:ph idx="2" type="sldImg"/>
          </p:nvPr>
        </p:nvSpPr>
        <p:spPr>
          <a:xfrm>
            <a:off x="1106487" y="812800"/>
            <a:ext cx="5341936" cy="400526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sq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755650" y="5078412"/>
            <a:ext cx="6045199" cy="48085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6" name="Shape 6"/>
          <p:cNvSpPr txBox="1"/>
          <p:nvPr/>
        </p:nvSpPr>
        <p:spPr>
          <a:xfrm>
            <a:off x="0" y="0"/>
            <a:ext cx="3278186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Rasa"/>
              <a:ea typeface="Rasa"/>
              <a:cs typeface="Rasa"/>
              <a:sym typeface="Rasa"/>
            </a:endParaRPr>
          </a:p>
        </p:txBody>
      </p:sp>
      <p:sp>
        <p:nvSpPr>
          <p:cNvPr id="7" name="Shape 7"/>
          <p:cNvSpPr txBox="1"/>
          <p:nvPr/>
        </p:nvSpPr>
        <p:spPr>
          <a:xfrm>
            <a:off x="4279900" y="0"/>
            <a:ext cx="3278186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Rasa"/>
              <a:ea typeface="Rasa"/>
              <a:cs typeface="Rasa"/>
              <a:sym typeface="Rasa"/>
            </a:endParaRPr>
          </a:p>
        </p:txBody>
      </p:sp>
      <p:sp>
        <p:nvSpPr>
          <p:cNvPr id="8" name="Shape 8"/>
          <p:cNvSpPr txBox="1"/>
          <p:nvPr/>
        </p:nvSpPr>
        <p:spPr>
          <a:xfrm>
            <a:off x="0" y="10156825"/>
            <a:ext cx="3278186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Rasa"/>
              <a:ea typeface="Rasa"/>
              <a:cs typeface="Rasa"/>
              <a:sym typeface="Rasa"/>
            </a:endParaRPr>
          </a:p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4279900" y="10156825"/>
            <a:ext cx="3276600" cy="5318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/>
        </p:nvSpPr>
        <p:spPr>
          <a:xfrm>
            <a:off x="4279900" y="10156825"/>
            <a:ext cx="3276600" cy="5318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06487" y="812800"/>
            <a:ext cx="5343525" cy="40068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755650" y="5078412"/>
            <a:ext cx="6046787" cy="4810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4279900" y="10156825"/>
            <a:ext cx="3276600" cy="5318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1106487" y="812800"/>
            <a:ext cx="5343525" cy="40068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755650" y="5078412"/>
            <a:ext cx="6046787" cy="4810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/>
        </p:nvSpPr>
        <p:spPr>
          <a:xfrm>
            <a:off x="4279900" y="10156825"/>
            <a:ext cx="3276600" cy="5318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06487" y="812800"/>
            <a:ext cx="5343525" cy="40068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755650" y="5078412"/>
            <a:ext cx="6046787" cy="4810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4279900" y="10156825"/>
            <a:ext cx="3276600" cy="5318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x="1106487" y="812800"/>
            <a:ext cx="5343525" cy="40068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755650" y="5078412"/>
            <a:ext cx="6046787" cy="4810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4279900" y="10156825"/>
            <a:ext cx="3276600" cy="5318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1106487" y="812800"/>
            <a:ext cx="5343525" cy="40068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755650" y="5078412"/>
            <a:ext cx="6046787" cy="4810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/>
        </p:nvSpPr>
        <p:spPr>
          <a:xfrm>
            <a:off x="4279900" y="10156825"/>
            <a:ext cx="3276600" cy="5318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74" name="Shape 274"/>
          <p:cNvSpPr txBox="1"/>
          <p:nvPr/>
        </p:nvSpPr>
        <p:spPr>
          <a:xfrm>
            <a:off x="4279900" y="10156825"/>
            <a:ext cx="3278186" cy="5333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asa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‹#›</a:t>
            </a:fld>
          </a:p>
        </p:txBody>
      </p:sp>
      <p:sp>
        <p:nvSpPr>
          <p:cNvPr id="275" name="Shape 275"/>
          <p:cNvSpPr/>
          <p:nvPr>
            <p:ph idx="2" type="sldImg"/>
          </p:nvPr>
        </p:nvSpPr>
        <p:spPr>
          <a:xfrm>
            <a:off x="1106487" y="812800"/>
            <a:ext cx="5345111" cy="40084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/>
        </p:nvSpPr>
        <p:spPr>
          <a:xfrm>
            <a:off x="4279900" y="10156825"/>
            <a:ext cx="3276600" cy="5318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215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1106487" y="812800"/>
            <a:ext cx="5343525" cy="40068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755650" y="5078412"/>
            <a:ext cx="6046787" cy="4810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504825" y="303212"/>
            <a:ext cx="9072562" cy="1258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1511300" y="1768475"/>
            <a:ext cx="8059736" cy="4986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ctrTitle"/>
          </p:nvPr>
        </p:nvSpPr>
        <p:spPr>
          <a:xfrm>
            <a:off x="755650" y="2347913"/>
            <a:ext cx="8569325" cy="16208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subTitle"/>
          </p:nvPr>
        </p:nvSpPr>
        <p:spPr>
          <a:xfrm>
            <a:off x="1512887" y="4283075"/>
            <a:ext cx="7056437" cy="1931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3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0" lvl="1" marL="457200" marR="0" rtl="0" algn="ctr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0" lvl="2" marL="914400" marR="0" rtl="0" algn="ctr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0" lvl="3" marL="1371600" marR="0" rtl="0" algn="ctr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0" lvl="4" marL="1828800" marR="0" rtl="0" algn="ctr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0" lvl="5" marL="2286000" marR="0" rtl="0" algn="ctr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0" lvl="6" marL="2743200" marR="0" rtl="0" algn="ctr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0" lvl="7" marL="3200400" marR="0" rtl="0" algn="ctr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0" lvl="8" marL="3657600" marR="0" rtl="0" algn="ctr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 rot="5400000">
            <a:off x="5218113" y="2395538"/>
            <a:ext cx="6451600" cy="22669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 rot="5400000">
            <a:off x="605631" y="202406"/>
            <a:ext cx="6451600" cy="66532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504825" y="303212"/>
            <a:ext cx="9072562" cy="1258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 rot="5400000">
            <a:off x="3047999" y="231775"/>
            <a:ext cx="4986337" cy="80597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1976438" y="5291137"/>
            <a:ext cx="6048374" cy="6254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1" name="Shape 61"/>
          <p:cNvSpPr/>
          <p:nvPr>
            <p:ph idx="2" type="pic"/>
          </p:nvPr>
        </p:nvSpPr>
        <p:spPr>
          <a:xfrm>
            <a:off x="1976438" y="674687"/>
            <a:ext cx="6048374" cy="45370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3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0" lvl="1" marL="45720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0" lvl="2" marL="9144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0" lvl="3" marL="13716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0" lvl="4" marL="1828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0" lvl="5" marL="2286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0" lvl="6" marL="2743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0" lvl="7" marL="3200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0" lvl="8" marL="3657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1976438" y="5916612"/>
            <a:ext cx="6048374" cy="8874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0" lvl="1" marL="45720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0" lvl="2" marL="9144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0" lvl="3" marL="13716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0" lvl="4" marL="1828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0" lvl="5" marL="2286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0" lvl="6" marL="2743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0" lvl="7" marL="3200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0" lvl="8" marL="3657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504825" y="301625"/>
            <a:ext cx="3316287" cy="12795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941762" y="301625"/>
            <a:ext cx="5635625" cy="64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504825" y="1581150"/>
            <a:ext cx="3316287" cy="517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0" lvl="1" marL="45720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0" lvl="2" marL="9144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0" lvl="3" marL="13716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0" lvl="4" marL="1828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0" lvl="5" marL="2286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0" lvl="6" marL="2743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0" lvl="7" marL="3200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0" lvl="8" marL="3657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ólo el título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504825" y="303212"/>
            <a:ext cx="9072562" cy="1258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504825" y="303212"/>
            <a:ext cx="9072562" cy="1258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504825" y="1692275"/>
            <a:ext cx="4452937" cy="7048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0" lvl="1" marL="45720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0" lvl="2" marL="9144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0" lvl="3" marL="13716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0" lvl="4" marL="1828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0" lvl="5" marL="2286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0" lvl="6" marL="2743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0" lvl="7" marL="3200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0" lvl="8" marL="3657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504825" y="2397125"/>
            <a:ext cx="4452937" cy="435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3" type="body"/>
          </p:nvPr>
        </p:nvSpPr>
        <p:spPr>
          <a:xfrm>
            <a:off x="5121275" y="1692275"/>
            <a:ext cx="4456112" cy="7048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0" lvl="1" marL="45720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0" lvl="2" marL="9144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0" lvl="3" marL="13716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0" lvl="4" marL="1828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0" lvl="5" marL="2286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0" lvl="6" marL="2743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0" lvl="7" marL="3200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0" lvl="8" marL="3657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4" type="body"/>
          </p:nvPr>
        </p:nvSpPr>
        <p:spPr>
          <a:xfrm>
            <a:off x="5121275" y="2397125"/>
            <a:ext cx="4456112" cy="435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504825" y="303212"/>
            <a:ext cx="9072562" cy="1258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1511300" y="1768475"/>
            <a:ext cx="3952875" cy="4986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2" type="body"/>
          </p:nvPr>
        </p:nvSpPr>
        <p:spPr>
          <a:xfrm>
            <a:off x="5616575" y="1768475"/>
            <a:ext cx="3954463" cy="4986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 rot="5400000">
            <a:off x="5218113" y="2395538"/>
            <a:ext cx="6451600" cy="22669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 rot="5400000">
            <a:off x="605631" y="202406"/>
            <a:ext cx="6451600" cy="66532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796925" y="3203575"/>
            <a:ext cx="8567738" cy="16541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0" lvl="1" marL="45720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0" lvl="2" marL="9144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0" lvl="3" marL="13716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0" lvl="4" marL="1828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0" lvl="5" marL="2286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0" lvl="6" marL="2743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0" lvl="7" marL="3200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0" lvl="8" marL="3657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504825" y="303212"/>
            <a:ext cx="9072562" cy="1258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1511300" y="1768475"/>
            <a:ext cx="8059736" cy="4986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ctrTitle"/>
          </p:nvPr>
        </p:nvSpPr>
        <p:spPr>
          <a:xfrm>
            <a:off x="755650" y="2347913"/>
            <a:ext cx="8569325" cy="16208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x="1512887" y="4283075"/>
            <a:ext cx="7056437" cy="1931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3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0" lvl="1" marL="457200" marR="0" rtl="0" algn="ctr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0" lvl="2" marL="914400" marR="0" rtl="0" algn="ctr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0" lvl="3" marL="1371600" marR="0" rtl="0" algn="ctr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0" lvl="4" marL="1828800" marR="0" rtl="0" algn="ctr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0" lvl="5" marL="2286000" marR="0" rtl="0" algn="ctr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0" lvl="6" marL="2743200" marR="0" rtl="0" algn="ctr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0" lvl="7" marL="3200400" marR="0" rtl="0" algn="ctr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0" lvl="8" marL="3657600" marR="0" rtl="0" algn="ctr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 rot="5400000">
            <a:off x="5218112" y="2393950"/>
            <a:ext cx="6448425" cy="2266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 rot="5400000">
            <a:off x="606424" y="201613"/>
            <a:ext cx="6448425" cy="6651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70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60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504825" y="6884986"/>
            <a:ext cx="2349499" cy="522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34290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48006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66294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7224711" y="6884986"/>
            <a:ext cx="2351086" cy="522286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asa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504825" y="303212"/>
            <a:ext cx="9070974" cy="1257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 rot="5400000">
            <a:off x="2546350" y="-277813"/>
            <a:ext cx="4987924" cy="90709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70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60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504825" y="6884986"/>
            <a:ext cx="2349499" cy="522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34290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48006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66294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7224711" y="6884986"/>
            <a:ext cx="2351086" cy="522286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asa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1976438" y="5291137"/>
            <a:ext cx="6048374" cy="6254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Shape 107"/>
          <p:cNvSpPr/>
          <p:nvPr>
            <p:ph idx="2" type="pic"/>
          </p:nvPr>
        </p:nvSpPr>
        <p:spPr>
          <a:xfrm>
            <a:off x="1976438" y="674687"/>
            <a:ext cx="6048374" cy="45370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1976438" y="5916612"/>
            <a:ext cx="6048374" cy="8874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0" type="dt"/>
          </p:nvPr>
        </p:nvSpPr>
        <p:spPr>
          <a:xfrm>
            <a:off x="504825" y="6884986"/>
            <a:ext cx="2349499" cy="522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34290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48006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66294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7224711" y="6884986"/>
            <a:ext cx="2351086" cy="522286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asa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504825" y="301625"/>
            <a:ext cx="3316287" cy="12795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941762" y="301625"/>
            <a:ext cx="5635625" cy="64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70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60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2" type="body"/>
          </p:nvPr>
        </p:nvSpPr>
        <p:spPr>
          <a:xfrm>
            <a:off x="504825" y="1581150"/>
            <a:ext cx="3316287" cy="517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0" type="dt"/>
          </p:nvPr>
        </p:nvSpPr>
        <p:spPr>
          <a:xfrm>
            <a:off x="504825" y="6884986"/>
            <a:ext cx="2349499" cy="522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34290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48006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66294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7224711" y="6884986"/>
            <a:ext cx="2351086" cy="522286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asa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0" type="dt"/>
          </p:nvPr>
        </p:nvSpPr>
        <p:spPr>
          <a:xfrm>
            <a:off x="504825" y="6884986"/>
            <a:ext cx="2349499" cy="522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34290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48006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66294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7224711" y="6884986"/>
            <a:ext cx="2351086" cy="522286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asa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ólo el título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504825" y="303212"/>
            <a:ext cx="9070974" cy="1257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504825" y="6884986"/>
            <a:ext cx="2349499" cy="522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34290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48006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66294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7224711" y="6884986"/>
            <a:ext cx="2351086" cy="522286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asa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504825" y="303212"/>
            <a:ext cx="9072562" cy="1258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504825" y="1692275"/>
            <a:ext cx="4452937" cy="7048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2" type="body"/>
          </p:nvPr>
        </p:nvSpPr>
        <p:spPr>
          <a:xfrm>
            <a:off x="504825" y="2397125"/>
            <a:ext cx="4452937" cy="435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7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6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50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50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spcBef>
                <a:spcPts val="50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spcBef>
                <a:spcPts val="50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spcBef>
                <a:spcPts val="50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spcBef>
                <a:spcPts val="50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3" type="body"/>
          </p:nvPr>
        </p:nvSpPr>
        <p:spPr>
          <a:xfrm>
            <a:off x="5121275" y="1692275"/>
            <a:ext cx="4456112" cy="7048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4" type="body"/>
          </p:nvPr>
        </p:nvSpPr>
        <p:spPr>
          <a:xfrm>
            <a:off x="5121275" y="2397125"/>
            <a:ext cx="4456112" cy="435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7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6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50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50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spcBef>
                <a:spcPts val="50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spcBef>
                <a:spcPts val="50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spcBef>
                <a:spcPts val="50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spcBef>
                <a:spcPts val="50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0" type="dt"/>
          </p:nvPr>
        </p:nvSpPr>
        <p:spPr>
          <a:xfrm>
            <a:off x="504825" y="6884986"/>
            <a:ext cx="2349499" cy="522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34290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48006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66294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7224711" y="6884986"/>
            <a:ext cx="2351086" cy="522286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asa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504825" y="303212"/>
            <a:ext cx="9072562" cy="1258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 rot="5400000">
            <a:off x="3047999" y="231775"/>
            <a:ext cx="4986337" cy="80597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504825" y="303212"/>
            <a:ext cx="9070974" cy="1257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504825" y="1763713"/>
            <a:ext cx="4459288" cy="49879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70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6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5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5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spcBef>
                <a:spcPts val="5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spcBef>
                <a:spcPts val="5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spcBef>
                <a:spcPts val="5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spcBef>
                <a:spcPts val="5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2" type="body"/>
          </p:nvPr>
        </p:nvSpPr>
        <p:spPr>
          <a:xfrm>
            <a:off x="5116512" y="1763713"/>
            <a:ext cx="4459286" cy="49879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70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6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5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5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spcBef>
                <a:spcPts val="5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spcBef>
                <a:spcPts val="5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spcBef>
                <a:spcPts val="5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spcBef>
                <a:spcPts val="5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0" type="dt"/>
          </p:nvPr>
        </p:nvSpPr>
        <p:spPr>
          <a:xfrm>
            <a:off x="504825" y="6884986"/>
            <a:ext cx="2349499" cy="522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34290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48006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66294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7224711" y="6884986"/>
            <a:ext cx="2351086" cy="522286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asa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796925" y="3203575"/>
            <a:ext cx="8567738" cy="16541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0" type="dt"/>
          </p:nvPr>
        </p:nvSpPr>
        <p:spPr>
          <a:xfrm>
            <a:off x="504825" y="6884986"/>
            <a:ext cx="2349499" cy="522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34290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48006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66294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7224711" y="6884986"/>
            <a:ext cx="2351086" cy="522286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asa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504825" y="303212"/>
            <a:ext cx="9070974" cy="1257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504825" y="1763711"/>
            <a:ext cx="9070974" cy="49879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70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60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0" type="dt"/>
          </p:nvPr>
        </p:nvSpPr>
        <p:spPr>
          <a:xfrm>
            <a:off x="504825" y="6884986"/>
            <a:ext cx="2349499" cy="522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34290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48006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66294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7224711" y="6884986"/>
            <a:ext cx="2351086" cy="522286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asa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ctrTitle"/>
          </p:nvPr>
        </p:nvSpPr>
        <p:spPr>
          <a:xfrm>
            <a:off x="755650" y="2347913"/>
            <a:ext cx="8569325" cy="1620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" type="subTitle"/>
          </p:nvPr>
        </p:nvSpPr>
        <p:spPr>
          <a:xfrm>
            <a:off x="1512887" y="4283075"/>
            <a:ext cx="7056437" cy="1931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0" type="dt"/>
          </p:nvPr>
        </p:nvSpPr>
        <p:spPr>
          <a:xfrm>
            <a:off x="504825" y="6884986"/>
            <a:ext cx="2349499" cy="522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34290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48006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66294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7224711" y="6884986"/>
            <a:ext cx="2351086" cy="522286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asa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 rot="5400000">
            <a:off x="5218113" y="2395538"/>
            <a:ext cx="6451600" cy="22669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 rot="5400000">
            <a:off x="605631" y="202406"/>
            <a:ext cx="6451600" cy="66532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504825" y="303212"/>
            <a:ext cx="9072562" cy="1258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 rot="5400000">
            <a:off x="3047999" y="231775"/>
            <a:ext cx="4986337" cy="80597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1976438" y="5291137"/>
            <a:ext cx="6048374" cy="6254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5" name="Shape 165"/>
          <p:cNvSpPr/>
          <p:nvPr>
            <p:ph idx="2" type="pic"/>
          </p:nvPr>
        </p:nvSpPr>
        <p:spPr>
          <a:xfrm>
            <a:off x="1976438" y="674687"/>
            <a:ext cx="6048374" cy="45370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3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0" lvl="1" marL="45720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0" lvl="2" marL="9144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0" lvl="3" marL="13716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0" lvl="4" marL="1828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0" lvl="5" marL="2286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0" lvl="6" marL="2743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0" lvl="7" marL="3200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0" lvl="8" marL="3657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1976438" y="5916612"/>
            <a:ext cx="6048374" cy="8874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0" lvl="1" marL="45720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0" lvl="2" marL="9144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0" lvl="3" marL="13716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0" lvl="4" marL="1828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0" lvl="5" marL="2286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0" lvl="6" marL="2743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0" lvl="7" marL="3200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0" lvl="8" marL="3657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504825" y="301625"/>
            <a:ext cx="3316287" cy="12795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941762" y="301625"/>
            <a:ext cx="5635625" cy="64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2" type="body"/>
          </p:nvPr>
        </p:nvSpPr>
        <p:spPr>
          <a:xfrm>
            <a:off x="504825" y="1581150"/>
            <a:ext cx="3316287" cy="517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0" lvl="1" marL="45720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0" lvl="2" marL="9144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0" lvl="3" marL="13716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0" lvl="4" marL="1828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0" lvl="5" marL="2286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0" lvl="6" marL="2743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0" lvl="7" marL="3200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0" lvl="8" marL="3657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ólo el título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504825" y="303212"/>
            <a:ext cx="9072562" cy="1258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1976438" y="5291137"/>
            <a:ext cx="6048374" cy="6254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" name="Shape 22"/>
          <p:cNvSpPr/>
          <p:nvPr>
            <p:ph idx="2" type="pic"/>
          </p:nvPr>
        </p:nvSpPr>
        <p:spPr>
          <a:xfrm>
            <a:off x="1976438" y="674687"/>
            <a:ext cx="6048374" cy="45370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3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0" lvl="1" marL="45720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0" lvl="2" marL="9144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0" lvl="3" marL="13716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0" lvl="4" marL="1828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0" lvl="5" marL="2286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0" lvl="6" marL="2743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0" lvl="7" marL="3200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0" lvl="8" marL="3657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1976438" y="5916612"/>
            <a:ext cx="6048374" cy="8874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0" lvl="1" marL="45720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0" lvl="2" marL="9144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0" lvl="3" marL="13716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0" lvl="4" marL="1828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0" lvl="5" marL="2286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0" lvl="6" marL="2743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0" lvl="7" marL="3200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0" lvl="8" marL="3657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504825" y="303212"/>
            <a:ext cx="9072562" cy="1258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504825" y="1692275"/>
            <a:ext cx="4452937" cy="7048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0" lvl="1" marL="45720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0" lvl="2" marL="9144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0" lvl="3" marL="13716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0" lvl="4" marL="1828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0" lvl="5" marL="2286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0" lvl="6" marL="2743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0" lvl="7" marL="3200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0" lvl="8" marL="3657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2" type="body"/>
          </p:nvPr>
        </p:nvSpPr>
        <p:spPr>
          <a:xfrm>
            <a:off x="504825" y="2397125"/>
            <a:ext cx="4452937" cy="435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3" type="body"/>
          </p:nvPr>
        </p:nvSpPr>
        <p:spPr>
          <a:xfrm>
            <a:off x="5121275" y="1692275"/>
            <a:ext cx="4456112" cy="7048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0" lvl="1" marL="45720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0" lvl="2" marL="9144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0" lvl="3" marL="13716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0" lvl="4" marL="1828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0" lvl="5" marL="2286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0" lvl="6" marL="2743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0" lvl="7" marL="3200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0" lvl="8" marL="3657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4" type="body"/>
          </p:nvPr>
        </p:nvSpPr>
        <p:spPr>
          <a:xfrm>
            <a:off x="5121275" y="2397125"/>
            <a:ext cx="4456112" cy="435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504825" y="303212"/>
            <a:ext cx="9072562" cy="1258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1511300" y="1768475"/>
            <a:ext cx="3952875" cy="4986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2" type="body"/>
          </p:nvPr>
        </p:nvSpPr>
        <p:spPr>
          <a:xfrm>
            <a:off x="5616575" y="1768475"/>
            <a:ext cx="3954463" cy="4986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796925" y="3203575"/>
            <a:ext cx="8567738" cy="16541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0" lvl="1" marL="45720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0" lvl="2" marL="9144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0" lvl="3" marL="13716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0" lvl="4" marL="1828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0" lvl="5" marL="2286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0" lvl="6" marL="2743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0" lvl="7" marL="3200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0" lvl="8" marL="3657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504825" y="303212"/>
            <a:ext cx="9072562" cy="1258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1511300" y="1768475"/>
            <a:ext cx="8059736" cy="4986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ctrTitle"/>
          </p:nvPr>
        </p:nvSpPr>
        <p:spPr>
          <a:xfrm>
            <a:off x="755650" y="2347913"/>
            <a:ext cx="8569325" cy="16208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" type="subTitle"/>
          </p:nvPr>
        </p:nvSpPr>
        <p:spPr>
          <a:xfrm>
            <a:off x="1512887" y="4283075"/>
            <a:ext cx="7056437" cy="1931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3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0" lvl="1" marL="457200" marR="0" rtl="0" algn="ctr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0" lvl="2" marL="914400" marR="0" rtl="0" algn="ctr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0" lvl="3" marL="1371600" marR="0" rtl="0" algn="ctr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0" lvl="4" marL="1828800" marR="0" rtl="0" algn="ctr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0" lvl="5" marL="2286000" marR="0" rtl="0" algn="ctr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0" lvl="6" marL="2743200" marR="0" rtl="0" algn="ctr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0" lvl="7" marL="3200400" marR="0" rtl="0" algn="ctr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0" lvl="8" marL="3657600" marR="0" rtl="0" algn="ctr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 rot="5400000">
            <a:off x="5218113" y="2395538"/>
            <a:ext cx="6451600" cy="22669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 rot="5400000">
            <a:off x="605631" y="202406"/>
            <a:ext cx="6451600" cy="66532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504825" y="303212"/>
            <a:ext cx="9072562" cy="1258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 rot="5400000">
            <a:off x="3047999" y="231775"/>
            <a:ext cx="4986337" cy="80597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1976438" y="5291137"/>
            <a:ext cx="6048374" cy="6254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5" name="Shape 205"/>
          <p:cNvSpPr/>
          <p:nvPr>
            <p:ph idx="2" type="pic"/>
          </p:nvPr>
        </p:nvSpPr>
        <p:spPr>
          <a:xfrm>
            <a:off x="1976438" y="674687"/>
            <a:ext cx="6048374" cy="45370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3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0" lvl="1" marL="45720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0" lvl="2" marL="9144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0" lvl="3" marL="13716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0" lvl="4" marL="1828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0" lvl="5" marL="2286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0" lvl="6" marL="2743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0" lvl="7" marL="3200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0" lvl="8" marL="3657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1976438" y="5916612"/>
            <a:ext cx="6048374" cy="8874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0" lvl="1" marL="45720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0" lvl="2" marL="9144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0" lvl="3" marL="13716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0" lvl="4" marL="1828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0" lvl="5" marL="2286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0" lvl="6" marL="2743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0" lvl="7" marL="3200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0" lvl="8" marL="3657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504825" y="301625"/>
            <a:ext cx="3316287" cy="12795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3941762" y="301625"/>
            <a:ext cx="5635625" cy="64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210" name="Shape 210"/>
          <p:cNvSpPr txBox="1"/>
          <p:nvPr>
            <p:ph idx="2" type="body"/>
          </p:nvPr>
        </p:nvSpPr>
        <p:spPr>
          <a:xfrm>
            <a:off x="504825" y="1581150"/>
            <a:ext cx="3316287" cy="517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0" lvl="1" marL="45720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0" lvl="2" marL="9144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0" lvl="3" marL="13716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0" lvl="4" marL="1828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0" lvl="5" marL="2286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0" lvl="6" marL="2743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0" lvl="7" marL="3200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0" lvl="8" marL="3657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504825" y="301625"/>
            <a:ext cx="3316287" cy="12795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941762" y="301625"/>
            <a:ext cx="5635625" cy="64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504825" y="1581150"/>
            <a:ext cx="3316287" cy="517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0" lvl="1" marL="45720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0" lvl="2" marL="9144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0" lvl="3" marL="13716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0" lvl="4" marL="1828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0" lvl="5" marL="2286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0" lvl="6" marL="2743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0" lvl="7" marL="3200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0" lvl="8" marL="3657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ólo el título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504825" y="303212"/>
            <a:ext cx="9072562" cy="1258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504825" y="303212"/>
            <a:ext cx="9072562" cy="1258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504825" y="1692275"/>
            <a:ext cx="4452937" cy="7048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0" lvl="1" marL="45720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0" lvl="2" marL="9144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0" lvl="3" marL="13716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0" lvl="4" marL="1828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0" lvl="5" marL="2286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0" lvl="6" marL="2743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0" lvl="7" marL="3200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0" lvl="8" marL="3657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2" type="body"/>
          </p:nvPr>
        </p:nvSpPr>
        <p:spPr>
          <a:xfrm>
            <a:off x="504825" y="2397125"/>
            <a:ext cx="4452937" cy="435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3" type="body"/>
          </p:nvPr>
        </p:nvSpPr>
        <p:spPr>
          <a:xfrm>
            <a:off x="5121275" y="1692275"/>
            <a:ext cx="4456112" cy="7048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0" lvl="1" marL="45720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0" lvl="2" marL="9144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0" lvl="3" marL="13716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0" lvl="4" marL="1828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0" lvl="5" marL="2286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0" lvl="6" marL="2743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0" lvl="7" marL="3200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0" lvl="8" marL="3657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4" type="body"/>
          </p:nvPr>
        </p:nvSpPr>
        <p:spPr>
          <a:xfrm>
            <a:off x="5121275" y="2397125"/>
            <a:ext cx="4456112" cy="435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504825" y="303212"/>
            <a:ext cx="9072562" cy="1258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1511300" y="1768475"/>
            <a:ext cx="3952875" cy="4986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223" name="Shape 223"/>
          <p:cNvSpPr txBox="1"/>
          <p:nvPr>
            <p:ph idx="2" type="body"/>
          </p:nvPr>
        </p:nvSpPr>
        <p:spPr>
          <a:xfrm>
            <a:off x="5616575" y="1768475"/>
            <a:ext cx="3954463" cy="4986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796925" y="3203575"/>
            <a:ext cx="8567738" cy="16541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0" lvl="1" marL="45720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0" lvl="2" marL="9144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0" lvl="3" marL="13716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0" lvl="4" marL="1828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0" lvl="5" marL="2286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0" lvl="6" marL="2743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0" lvl="7" marL="3200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0" lvl="8" marL="3657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504825" y="303212"/>
            <a:ext cx="9072562" cy="1258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1511300" y="1768475"/>
            <a:ext cx="8059736" cy="4986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ctrTitle"/>
          </p:nvPr>
        </p:nvSpPr>
        <p:spPr>
          <a:xfrm>
            <a:off x="755650" y="2347913"/>
            <a:ext cx="8569325" cy="16208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2" name="Shape 232"/>
          <p:cNvSpPr txBox="1"/>
          <p:nvPr>
            <p:ph idx="1" type="subTitle"/>
          </p:nvPr>
        </p:nvSpPr>
        <p:spPr>
          <a:xfrm>
            <a:off x="1512887" y="4283075"/>
            <a:ext cx="7056437" cy="1931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3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0" lvl="1" marL="457200" marR="0" rtl="0" algn="ctr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0" lvl="2" marL="914400" marR="0" rtl="0" algn="ctr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0" lvl="3" marL="1371600" marR="0" rtl="0" algn="ctr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0" lvl="4" marL="1828800" marR="0" rtl="0" algn="ctr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0" lvl="5" marL="2286000" marR="0" rtl="0" algn="ctr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0" lvl="6" marL="2743200" marR="0" rtl="0" algn="ctr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0" lvl="7" marL="3200400" marR="0" rtl="0" algn="ctr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0" lvl="8" marL="3657600" marR="0" rtl="0" algn="ctr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ólo el título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504825" y="303212"/>
            <a:ext cx="9072562" cy="1258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504825" y="303212"/>
            <a:ext cx="9072562" cy="1258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504825" y="1692275"/>
            <a:ext cx="4452937" cy="7048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0" lvl="1" marL="45720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0" lvl="2" marL="9144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0" lvl="3" marL="13716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0" lvl="4" marL="1828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0" lvl="5" marL="2286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0" lvl="6" marL="2743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0" lvl="7" marL="3200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0" lvl="8" marL="3657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504825" y="2397125"/>
            <a:ext cx="4452937" cy="435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3" type="body"/>
          </p:nvPr>
        </p:nvSpPr>
        <p:spPr>
          <a:xfrm>
            <a:off x="5121275" y="1692275"/>
            <a:ext cx="4456112" cy="7048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0" lvl="1" marL="45720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0" lvl="2" marL="9144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0" lvl="3" marL="13716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0" lvl="4" marL="1828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0" lvl="5" marL="2286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0" lvl="6" marL="2743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0" lvl="7" marL="3200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0" lvl="8" marL="3657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4" type="body"/>
          </p:nvPr>
        </p:nvSpPr>
        <p:spPr>
          <a:xfrm>
            <a:off x="5121275" y="2397125"/>
            <a:ext cx="4456112" cy="435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504825" y="303212"/>
            <a:ext cx="9072562" cy="1258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1511300" y="1768475"/>
            <a:ext cx="3952875" cy="4986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5616575" y="1768475"/>
            <a:ext cx="3954463" cy="4986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5146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29718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4290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388620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00008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796925" y="3203575"/>
            <a:ext cx="8567738" cy="16541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0" lvl="1" marL="45720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0" lvl="2" marL="9144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0" lvl="3" marL="13716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0" lvl="4" marL="1828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0" lvl="5" marL="2286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0" lvl="6" marL="2743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0" lvl="7" marL="3200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0" lvl="8" marL="3657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0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02.jp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01.jp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01.jp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7937"/>
            <a:ext cx="10080624" cy="774858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/>
          <p:nvPr>
            <p:ph idx="1" type="body"/>
          </p:nvPr>
        </p:nvSpPr>
        <p:spPr>
          <a:xfrm>
            <a:off x="1511300" y="1768475"/>
            <a:ext cx="8059736" cy="4986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1511300" y="1768475"/>
            <a:ext cx="8059736" cy="4986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pic>
        <p:nvPicPr>
          <p:cNvPr id="51" name="Shape 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86" y="-7937"/>
            <a:ext cx="10079036" cy="757713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504825" y="303212"/>
            <a:ext cx="9070974" cy="1257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504825" y="1763711"/>
            <a:ext cx="9070974" cy="49879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70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60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spcBef>
                <a:spcPts val="50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504825" y="6884986"/>
            <a:ext cx="2349499" cy="522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34290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48006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66294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92" name="Shape 92"/>
          <p:cNvSpPr txBox="1"/>
          <p:nvPr/>
        </p:nvSpPr>
        <p:spPr>
          <a:xfrm>
            <a:off x="3444875" y="6884986"/>
            <a:ext cx="3190874" cy="523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Rasa"/>
              <a:ea typeface="Rasa"/>
              <a:cs typeface="Rasa"/>
              <a:sym typeface="Rasa"/>
            </a:endParaRPr>
          </a:p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7224711" y="6884986"/>
            <a:ext cx="2351086" cy="522286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asa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‹#›</a:t>
            </a:fld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11112"/>
            <a:ext cx="10079036" cy="75834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86" y="-7937"/>
            <a:ext cx="10079036" cy="757713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>
            <p:ph idx="1" type="body"/>
          </p:nvPr>
        </p:nvSpPr>
        <p:spPr>
          <a:xfrm>
            <a:off x="1511300" y="1768475"/>
            <a:ext cx="8059736" cy="4986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156" name="Shape 156"/>
          <p:cNvSpPr txBox="1"/>
          <p:nvPr/>
        </p:nvSpPr>
        <p:spPr>
          <a:xfrm>
            <a:off x="1439862" y="7019925"/>
            <a:ext cx="7993062" cy="503236"/>
          </a:xfrm>
          <a:prstGeom prst="rect">
            <a:avLst/>
          </a:prstGeom>
          <a:noFill/>
          <a:ln>
            <a:noFill/>
          </a:ln>
        </p:spPr>
        <p:txBody>
          <a:bodyPr anchorCtr="0" anchor="b" bIns="50400" lIns="100800" rIns="100800" tIns="50400">
            <a:noAutofit/>
          </a:bodyPr>
          <a:lstStyle/>
          <a:p>
            <a:pPr indent="0" lvl="0" marL="0" marR="0" rtl="0" algn="ct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1" i="0" lang="en-US" sz="1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Seminario de Lenguajes 2012 – Opción  Delphi - 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86" y="-7937"/>
            <a:ext cx="10079036" cy="757713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>
            <p:ph idx="1" type="body"/>
          </p:nvPr>
        </p:nvSpPr>
        <p:spPr>
          <a:xfrm>
            <a:off x="1511300" y="1768475"/>
            <a:ext cx="8059736" cy="4986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98000"/>
              </a:lnSpc>
              <a:spcBef>
                <a:spcPts val="0"/>
              </a:spcBef>
              <a:spcAft>
                <a:spcPts val="1425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1pPr>
            <a:lvl2pPr indent="-285750" lvl="1" marL="742950" marR="0" rtl="0" algn="l">
              <a:lnSpc>
                <a:spcPct val="98000"/>
              </a:lnSpc>
              <a:spcBef>
                <a:spcPts val="0"/>
              </a:spcBef>
              <a:spcAft>
                <a:spcPts val="1138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2pPr>
            <a:lvl3pPr indent="-228600" lvl="2" marL="1143000" marR="0" rtl="0" algn="l">
              <a:lnSpc>
                <a:spcPct val="98000"/>
              </a:lnSpc>
              <a:spcBef>
                <a:spcPts val="0"/>
              </a:spcBef>
              <a:spcAft>
                <a:spcPts val="85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3pPr>
            <a:lvl4pPr indent="-228600" lvl="3" marL="1600200" marR="0" rtl="0" algn="l">
              <a:lnSpc>
                <a:spcPct val="98000"/>
              </a:lnSpc>
              <a:spcBef>
                <a:spcPts val="0"/>
              </a:spcBef>
              <a:spcAft>
                <a:spcPts val="575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4pPr>
            <a:lvl5pPr indent="-228600" lvl="4" marL="20574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5pPr>
            <a:lvl6pPr indent="-228600" lvl="5" marL="25146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6pPr>
            <a:lvl7pPr indent="-228600" lvl="6" marL="29718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7pPr>
            <a:lvl8pPr indent="-228600" lvl="7" marL="34290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8pPr>
            <a:lvl9pPr indent="-228600" lvl="8" marL="3886200" marR="0" rtl="0" algn="l">
              <a:lnSpc>
                <a:spcPct val="98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/>
        </p:txBody>
      </p:sp>
      <p:sp>
        <p:nvSpPr>
          <p:cNvPr id="196" name="Shape 196"/>
          <p:cNvSpPr txBox="1"/>
          <p:nvPr/>
        </p:nvSpPr>
        <p:spPr>
          <a:xfrm>
            <a:off x="1439862" y="7019925"/>
            <a:ext cx="7993062" cy="503236"/>
          </a:xfrm>
          <a:prstGeom prst="rect">
            <a:avLst/>
          </a:prstGeom>
          <a:noFill/>
          <a:ln>
            <a:noFill/>
          </a:ln>
        </p:spPr>
        <p:txBody>
          <a:bodyPr anchorCtr="0" anchor="b" bIns="50400" lIns="100800" rIns="100800" tIns="50400">
            <a:noAutofit/>
          </a:bodyPr>
          <a:lstStyle/>
          <a:p>
            <a:pPr indent="0" lvl="0" marL="0" marR="0" rtl="0" algn="ct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1" i="0" lang="en-US" sz="1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Seminario de Lenguajes 2012 – Opción  .NET - 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/>
        </p:nvSpPr>
        <p:spPr>
          <a:xfrm>
            <a:off x="3600450" y="1908175"/>
            <a:ext cx="6192837" cy="1871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br>
              <a:rPr b="0" i="0" lang="en-US" sz="20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Laboratorio de Software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6911975" y="6370637"/>
            <a:ext cx="2881312" cy="925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2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Claudia Queiruga</a:t>
            </a:r>
          </a:p>
          <a:p>
            <a:pPr indent="0" lvl="0" marL="0" marR="0" rtl="0" algn="r">
              <a:lnSpc>
                <a:spcPct val="98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2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Jorge Rosso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/>
        </p:nvSpPr>
        <p:spPr>
          <a:xfrm>
            <a:off x="503237" y="0"/>
            <a:ext cx="9069386" cy="971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Contenido General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1511300" y="1331912"/>
            <a:ext cx="8061324" cy="5472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30200" lvl="0" marL="431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sa"/>
              <a:buNone/>
            </a:pPr>
            <a:r>
              <a:t/>
            </a:r>
            <a:endParaRPr b="0" i="0" sz="25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318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Rasa"/>
              <a:buNone/>
            </a:pPr>
            <a:r>
              <a:t/>
            </a:r>
            <a:endParaRPr b="0" i="0" sz="25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8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0" i="0" sz="25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1374775" y="1487487"/>
            <a:ext cx="8489949" cy="5070475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rIns="100775" tIns="50375">
            <a:noAutofit/>
          </a:bodyPr>
          <a:lstStyle/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Noto Sans Symbols"/>
              <a:buChar char="▪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Tecnologías JAVA para desarrollo de aplicaciones de escritorio y móviles para dispositivos Android.</a:t>
            </a:r>
          </a:p>
          <a:p>
            <a:pPr indent="-342900" lvl="0" marL="342900" marR="0" rtl="0" algn="just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Noto Sans Symbols"/>
              <a:buChar char="▪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Laboratorio de Software articula los conocimientos adquiridos hasta el momento en la carrera mediante su aplicación concreta. Se integran temas de lenguajes de programación, programación concurrente, redes, ingeniería de software y base de datos.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>
            <a:off x="503237" y="0"/>
            <a:ext cx="9069386" cy="971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Metodología de trabajo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1511300" y="1331912"/>
            <a:ext cx="8061324" cy="5472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30200" lvl="0" marL="431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sa"/>
              <a:buNone/>
            </a:pPr>
            <a:r>
              <a:t/>
            </a:r>
            <a:endParaRPr b="0" i="0" sz="25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318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Rasa"/>
              <a:buNone/>
            </a:pPr>
            <a:r>
              <a:t/>
            </a:r>
            <a:endParaRPr b="0" i="0" sz="25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8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0" i="0" sz="25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Shape 255"/>
          <p:cNvSpPr txBox="1"/>
          <p:nvPr/>
        </p:nvSpPr>
        <p:spPr>
          <a:xfrm>
            <a:off x="1374775" y="1157287"/>
            <a:ext cx="8705849" cy="5070475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rIns="100775" tIns="50375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Noto Sans Symbols"/>
              <a:buChar char="▪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clases están organizadas en actividades teóricas y prácticas de carácter presencial.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Noto Sans Symbols"/>
              <a:buChar char="▪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asignatura es de tipo taller; teoría y práctica se encuentran estrechamente vinculadas.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Noto Sans Symbols"/>
              <a:buChar char="▪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Utilización de ambientes de desarrollo de software profesional: versionado de código, IDEs de desarrollo, virtualización, emuladores de dispositivos móviles, dispositivos móviles, servidores web, etc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Noto Sans Symbols"/>
              <a:buChar char="▪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de herramientas de software libre.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Noto Sans Symbols"/>
              <a:buChar char="▪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de la plataforma de gestión de cursos de la Facultad de Informática: http://catedras.info.unlp.edu.ar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Noto Sans Symbols"/>
              <a:buChar char="▪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práctica y las evaluaciones se realizan en la sala de PC.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/>
        </p:nvSpPr>
        <p:spPr>
          <a:xfrm>
            <a:off x="503237" y="0"/>
            <a:ext cx="9069386" cy="971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1511300" y="1331912"/>
            <a:ext cx="8061324" cy="5472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30200" lvl="0" marL="431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sa"/>
              <a:buNone/>
            </a:pPr>
            <a:r>
              <a:t/>
            </a:r>
            <a:endParaRPr b="0" i="0" sz="25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318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Rasa"/>
              <a:buNone/>
            </a:pPr>
            <a:r>
              <a:t/>
            </a:r>
            <a:endParaRPr b="0" i="0" sz="25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8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0" i="0" sz="25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1295400" y="1187450"/>
            <a:ext cx="8785225" cy="5976936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rIns="100775" tIns="50375">
            <a:noAutofit/>
          </a:bodyPr>
          <a:lstStyle/>
          <a:p>
            <a:pPr indent="-342900" lvl="0" marL="342900" marR="0" rtl="0" algn="just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Noto Sans Symbols"/>
              <a:buChar char="▪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Promoción directa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que consiste en el desarrollo de un proyecto y su puesta en funcionamiento.</a:t>
            </a:r>
          </a:p>
          <a:p>
            <a:pPr indent="-342900" lvl="1" marL="774700" marR="0" rtl="0" algn="just">
              <a:lnSpc>
                <a:spcPct val="116666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Evaluación incremental: durante la cursada se realizarán 5 (cinco) instancias de evaluación que consisten en la resolución y entrega de diferentes módulos del proyecto. </a:t>
            </a:r>
          </a:p>
          <a:p>
            <a:pPr indent="-342900" lvl="1" marL="774700" marR="0" rtl="0" algn="just">
              <a:lnSpc>
                <a:spcPct val="116666"/>
              </a:lnSpc>
              <a:spcBef>
                <a:spcPts val="11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aprueba con al menos 6 puntos de promedio entre las 5 instancias de evaluación y al menos 4 puntos en cada una de ellas. </a:t>
            </a:r>
          </a:p>
          <a:p>
            <a:pPr indent="-342900" lvl="1" marL="774700" marR="0" rtl="0" algn="just">
              <a:lnSpc>
                <a:spcPct val="116666"/>
              </a:lnSpc>
              <a:spcBef>
                <a:spcPts val="11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Entrega Final del proyecto funcionando (5ta entrega).</a:t>
            </a:r>
          </a:p>
          <a:p>
            <a:pPr indent="-342900" lvl="1" marL="774700" marR="0" rtl="0" algn="just">
              <a:lnSpc>
                <a:spcPct val="116666"/>
              </a:lnSpc>
              <a:spcBef>
                <a:spcPts val="11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alumnos que obtengan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 menos 4 puntos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cada una de las 4 primeras entregas individuales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aprobarán la cursada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Para aprobar la materia deberán rendir un examen escrito en una de las mesas de final contempladas en el calendario académico.</a:t>
            </a:r>
          </a:p>
          <a:p>
            <a:pPr indent="0" lvl="0" marL="0" marR="0" rtl="0" algn="l">
              <a:lnSpc>
                <a:spcPct val="98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/>
        </p:nvSpPr>
        <p:spPr>
          <a:xfrm>
            <a:off x="503237" y="34925"/>
            <a:ext cx="9069386" cy="900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b="1" i="0" lang="en-US" sz="440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¿Por qué elegirla?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1511300" y="2051050"/>
            <a:ext cx="8061324" cy="47053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28612" lvl="0" marL="430212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sa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8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1944686" y="1116012"/>
            <a:ext cx="7848599" cy="5543549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rIns="100775" tIns="50375">
            <a:noAutofit/>
          </a:bodyPr>
          <a:lstStyle/>
          <a:p>
            <a:pPr indent="-387350" lvl="1" marL="882650" marR="0" rtl="0" algn="just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Profundiza los conocimientos adquiridos hasta el momento aplicándolos en forma concreta sobre una tecnología ampliamente aceptada en el ámbito profesional, como es JAVA. </a:t>
            </a:r>
          </a:p>
          <a:p>
            <a:pPr indent="-387350" lvl="1" marL="882650" marR="0" rtl="0" algn="just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Permite adquirir conocimientos y destrezas para desarrollar aplicaciones móviles novedosas que utilicen la ubicación del usuario (geolocalización), información de contexto a través de sensores, que se combinan con proyectos de la Facultad. </a:t>
            </a:r>
          </a:p>
          <a:p>
            <a:pPr indent="-387350" lvl="1" marL="882650" marR="0" rtl="0" algn="just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 la formación experimental y profesional del estudiante, ubicándolo en un entorno de trabajo similar al real y cotidiano. </a:t>
            </a:r>
          </a:p>
          <a:p>
            <a:pPr indent="-387350" lvl="1" marL="882650" marR="0" rtl="0" algn="just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trabaja sobre problemas reales con organizaciones de la sociedad civil.</a:t>
            </a:r>
          </a:p>
          <a:p>
            <a:pPr indent="-387350" lvl="1" marL="88265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sa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1" marL="88265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1" marL="8826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2587" lvl="2" marL="1385887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2587" lvl="2" marL="1385887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9AB5E4"/>
            </a:gs>
            <a:gs pos="100000">
              <a:srgbClr val="E1E8F5"/>
            </a:gs>
          </a:gsLst>
          <a:lin ang="5400000" scaled="0"/>
        </a:gra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/>
        </p:nvSpPr>
        <p:spPr>
          <a:xfrm>
            <a:off x="503237" y="0"/>
            <a:ext cx="9069386" cy="9572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b="1" i="0" lang="en-US" sz="440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Horarios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1511300" y="2339975"/>
            <a:ext cx="8061324" cy="4129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28612" lvl="0" marL="430212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45000"/>
              <a:buFont typeface="Noto Sans Symbols"/>
              <a:buChar char="▪"/>
            </a:pPr>
            <a:r>
              <a:rPr b="1" i="0" lang="en-US" sz="280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Horarios de teoría</a:t>
            </a:r>
          </a:p>
          <a:p>
            <a:pPr indent="-327025" lvl="1" marL="669925" marR="0" rtl="0" algn="l">
              <a:lnSpc>
                <a:spcPct val="98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Noto Sans Symbols"/>
              <a:buChar char="▫"/>
            </a:pPr>
            <a:r>
              <a:rPr b="1" i="0" lang="en-US" sz="2800" u="none" cap="none" strike="noStrike">
                <a:solidFill>
                  <a:schemeClr val="dk1"/>
                </a:solidFill>
                <a:latin typeface="Rasa"/>
                <a:ea typeface="Rasa"/>
                <a:cs typeface="Rasa"/>
                <a:sym typeface="Rasa"/>
              </a:rPr>
              <a:t>Día y hora: Miércoles de 14:30 a 16:30 (Aula 7, PB)</a:t>
            </a:r>
          </a:p>
          <a:p>
            <a:pPr indent="-327025" lvl="1" marL="669925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sa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Rasa"/>
              <a:ea typeface="Rasa"/>
              <a:cs typeface="Rasa"/>
              <a:sym typeface="Rasa"/>
            </a:endParaRPr>
          </a:p>
          <a:p>
            <a:pPr indent="-328612" lvl="0" marL="430212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45000"/>
              <a:buFont typeface="Noto Sans Symbols"/>
              <a:buChar char="▪"/>
            </a:pPr>
            <a:r>
              <a:rPr b="1" i="0" lang="en-US" sz="280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Horarios de práctica</a:t>
            </a:r>
          </a:p>
          <a:p>
            <a:pPr indent="-327025" lvl="1" marL="669925" marR="0" rtl="0" algn="l">
              <a:lnSpc>
                <a:spcPct val="98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Noto Sans Symbols"/>
              <a:buChar char="▫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Día y hora: </a:t>
            </a:r>
            <a:r>
              <a:rPr b="1" i="0" lang="en-US" sz="2800" u="none" cap="none" strike="noStrike">
                <a:solidFill>
                  <a:schemeClr val="dk1"/>
                </a:solidFill>
                <a:latin typeface="Rasa"/>
                <a:ea typeface="Rasa"/>
                <a:cs typeface="Rasa"/>
                <a:sym typeface="Rasa"/>
              </a:rPr>
              <a:t>Miércoles de 16:30 a 20:30, Sala PC (grande)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/>
        </p:nvSpPr>
        <p:spPr>
          <a:xfrm>
            <a:off x="503237" y="0"/>
            <a:ext cx="9069386" cy="885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b="1" i="0" lang="en-US" sz="440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Más información</a:t>
            </a: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9325" y="1187450"/>
            <a:ext cx="97155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/>
        </p:nvSpPr>
        <p:spPr>
          <a:xfrm>
            <a:off x="1944686" y="1476375"/>
            <a:ext cx="7848599" cy="5075236"/>
          </a:xfrm>
          <a:prstGeom prst="rect">
            <a:avLst/>
          </a:prstGeom>
          <a:noFill/>
          <a:ln>
            <a:noFill/>
          </a:ln>
        </p:spPr>
        <p:txBody>
          <a:bodyPr anchorCtr="0" anchor="t" bIns="50375" lIns="100775" rIns="100775" tIns="50375">
            <a:noAutofit/>
          </a:bodyPr>
          <a:lstStyle/>
          <a:p>
            <a:pPr indent="-387350" lvl="1" marL="88265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Noto Sans Symbols"/>
              <a:buChar char="▪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Plataforma web</a:t>
            </a:r>
          </a:p>
          <a:p>
            <a:pPr indent="-387350" lvl="1" marL="88265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https://catedras.info.unlp.edu.ar/</a:t>
            </a:r>
          </a:p>
          <a:p>
            <a:pPr indent="-387350" lvl="1" marL="88265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1" marL="88265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Noto Sans Symbols"/>
              <a:buChar char="▪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Contacto</a:t>
            </a:r>
          </a:p>
          <a:p>
            <a:pPr indent="-387350" lvl="1" marL="88265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Claudia Queiruga: claudiaq@info.unlp.edu.ar</a:t>
            </a:r>
          </a:p>
          <a:p>
            <a:pPr indent="-387350" lvl="1" marL="88265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Jorge Rosso: jrosso@info.unlp.edu.ar</a:t>
            </a:r>
          </a:p>
          <a:p>
            <a:pPr indent="-387350" lvl="1" marL="88265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Pablo Iuliano: piuliano@info.unlp.edu.ar</a:t>
            </a:r>
          </a:p>
          <a:p>
            <a:pPr indent="-387350" lvl="1" marL="88265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Diego Bellante: dbellante@info.unlp.edu.ar</a:t>
            </a:r>
          </a:p>
          <a:p>
            <a:pPr indent="-387350" lvl="1" marL="88265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sa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1" marL="88265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Noto Sans Symbols"/>
              <a:buChar char="▪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Inicio del curso</a:t>
            </a:r>
          </a:p>
          <a:p>
            <a:pPr indent="-387350" lvl="1" marL="88265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Segundo Semestre</a:t>
            </a:r>
          </a:p>
          <a:p>
            <a:pPr indent="-387350" lvl="1" marL="8826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0000"/>
              </a:buClr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1" marL="8826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0000"/>
              </a:buClr>
              <a:buFont typeface="Noto Sans Symbols"/>
              <a:buNone/>
            </a:pPr>
            <a:r>
              <a:t/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2587" lvl="2" marL="138588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0000"/>
              </a:buClr>
              <a:buFont typeface="Noto Sans Symbols"/>
              <a:buNone/>
            </a:pPr>
            <a:r>
              <a:t/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2587" lvl="2" marL="138588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0000"/>
              </a:buClr>
              <a:buFont typeface="Noto Sans Symbols"/>
              <a:buNone/>
            </a:pPr>
            <a:r>
              <a:t/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6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9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