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8.xml"/>
  <Override ContentType="application/vnd.openxmlformats-officedocument.presentationml.slideMaster+xml" PartName="/ppt/slideMasters/slideMaster3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9.xml"/>
  <Override ContentType="application/vnd.openxmlformats-officedocument.presentationml.slideMaster+xml" PartName="/ppt/slideMasters/slideMaster10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4.xml"/>
  <Override ContentType="application/vnd.openxmlformats-officedocument.presentationml.slideMaster+xml" PartName="/ppt/slideMasters/slideMaster7.xml"/>
  <Override ContentType="application/vnd.openxmlformats-officedocument.presentationml.slideMaster+xml" PartName="/ppt/slideMasters/slideMaster6.xml"/>
  <Override ContentType="application/vnd.openxmlformats-officedocument.presentationml.slideMaster+xml" PartName="/ppt/slideMasters/slideMaster5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7.xml"/>
  <Override ContentType="application/vnd.openxmlformats-officedocument.theme+xml" PartName="/ppt/theme/theme6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  <Override ContentType="application/vnd.openxmlformats-officedocument.theme+xml" PartName="/ppt/theme/theme11.xml"/>
  <Override ContentType="application/vnd.openxmlformats-officedocument.theme+xml" PartName="/ppt/theme/theme5.xml"/>
  <Override ContentType="application/vnd.openxmlformats-officedocument.theme+xml" PartName="/ppt/theme/theme8.xml"/>
  <Override ContentType="application/vnd.openxmlformats-officedocument.theme+xml" PartName="/ppt/theme/theme10.xml"/>
  <Override ContentType="application/vnd.openxmlformats-officedocument.theme+xml" PartName="/ppt/theme/theme9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embedTrueTypeFonts="1" strictFirstAndLastChars="0" saveSubsetFonts="1">
  <p:sldMasterIdLst>
    <p:sldMasterId id="2147483650" r:id="rId3"/>
    <p:sldMasterId id="2147483651" r:id="rId4"/>
    <p:sldMasterId id="2147483652" r:id="rId5"/>
    <p:sldMasterId id="2147483653" r:id="rId6"/>
    <p:sldMasterId id="2147483654" r:id="rId7"/>
    <p:sldMasterId id="2147483655" r:id="rId8"/>
    <p:sldMasterId id="2147483656" r:id="rId9"/>
    <p:sldMasterId id="2147483657" r:id="rId10"/>
    <p:sldMasterId id="2147483658" r:id="rId11"/>
    <p:sldMasterId id="2147483659" r:id="rId12"/>
  </p:sldMasterIdLst>
  <p:notesMasterIdLst>
    <p:notesMasterId r:id="rId13"/>
  </p:notesMasterIdLst>
  <p:sldIdLst>
    <p:sldId id="256" r:id="rId14"/>
    <p:sldId id="257" r:id="rId15"/>
    <p:sldId id="258" r:id="rId16"/>
    <p:sldId id="259" r:id="rId17"/>
    <p:sldId id="260" r:id="rId18"/>
    <p:sldId id="261" r:id="rId19"/>
    <p:sldId id="262" r:id="rId20"/>
  </p:sldIdLst>
  <p:sldSz cy="7559675" cx="10080625"/>
  <p:notesSz cx="7559675" cy="10691800"/>
  <p:embeddedFontLst>
    <p:embeddedFont>
      <p:font typeface="Rasa"/>
      <p:regular r:id="rId21"/>
      <p:bold r:id="rId2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7.xml"/><Relationship Id="rId11" Type="http://schemas.openxmlformats.org/officeDocument/2006/relationships/slideMaster" Target="slideMasters/slideMaster9.xml"/><Relationship Id="rId22" Type="http://schemas.openxmlformats.org/officeDocument/2006/relationships/font" Target="fonts/Rasa-bold.fntdata"/><Relationship Id="rId10" Type="http://schemas.openxmlformats.org/officeDocument/2006/relationships/slideMaster" Target="slideMasters/slideMaster8.xml"/><Relationship Id="rId21" Type="http://schemas.openxmlformats.org/officeDocument/2006/relationships/font" Target="fonts/Rasa-regular.fntdata"/><Relationship Id="rId13" Type="http://schemas.openxmlformats.org/officeDocument/2006/relationships/notesMaster" Target="notesMasters/notesMaster1.xml"/><Relationship Id="rId12" Type="http://schemas.openxmlformats.org/officeDocument/2006/relationships/slideMaster" Target="slideMasters/slideMaster10.xml"/><Relationship Id="rId1" Type="http://schemas.openxmlformats.org/officeDocument/2006/relationships/theme" Target="theme/theme8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Master" Target="slideMasters/slideMaster7.xml"/><Relationship Id="rId15" Type="http://schemas.openxmlformats.org/officeDocument/2006/relationships/slide" Target="slides/slide2.xml"/><Relationship Id="rId14" Type="http://schemas.openxmlformats.org/officeDocument/2006/relationships/slide" Target="slides/slide1.xml"/><Relationship Id="rId17" Type="http://schemas.openxmlformats.org/officeDocument/2006/relationships/slide" Target="slides/slide4.xml"/><Relationship Id="rId16" Type="http://schemas.openxmlformats.org/officeDocument/2006/relationships/slide" Target="slides/slide3.xml"/><Relationship Id="rId5" Type="http://schemas.openxmlformats.org/officeDocument/2006/relationships/slideMaster" Target="slideMasters/slideMaster3.xml"/><Relationship Id="rId19" Type="http://schemas.openxmlformats.org/officeDocument/2006/relationships/slide" Target="slides/slide6.xml"/><Relationship Id="rId6" Type="http://schemas.openxmlformats.org/officeDocument/2006/relationships/slideMaster" Target="slideMasters/slideMaster4.xml"/><Relationship Id="rId18" Type="http://schemas.openxmlformats.org/officeDocument/2006/relationships/slide" Target="slides/slide5.xml"/><Relationship Id="rId7" Type="http://schemas.openxmlformats.org/officeDocument/2006/relationships/slideMaster" Target="slideMasters/slideMaster5.xml"/><Relationship Id="rId8" Type="http://schemas.openxmlformats.org/officeDocument/2006/relationships/slideMaster" Target="slideMasters/slideMaster6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FFFFFF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/>
          <p:nvPr>
            <p:ph idx="12" type="sldNum"/>
          </p:nvPr>
        </p:nvSpPr>
        <p:spPr>
          <a:xfrm>
            <a:off x="4279900" y="10156825"/>
            <a:ext cx="3275011" cy="530224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0" tIns="0">
            <a:noAutofit/>
          </a:bodyPr>
          <a:lstStyle/>
          <a:p>
            <a:pPr indent="0" lvl="0" marL="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b="0" i="0" lang="en-US" sz="1800" u="none" cap="none" strike="noStrike">
                <a:solidFill>
                  <a:srgbClr val="FFFFFF"/>
                </a:solidFill>
                <a:latin typeface="Rasa"/>
                <a:ea typeface="Rasa"/>
                <a:cs typeface="Rasa"/>
                <a:sym typeface="Rasa"/>
              </a:rPr>
              <a:t>‹#›</a:t>
            </a:fld>
          </a:p>
        </p:txBody>
      </p:sp>
      <p:sp>
        <p:nvSpPr>
          <p:cNvPr id="4" name="Shape 4"/>
          <p:cNvSpPr/>
          <p:nvPr/>
        </p:nvSpPr>
        <p:spPr>
          <a:xfrm>
            <a:off x="0" y="0"/>
            <a:ext cx="7559675" cy="10691812"/>
          </a:xfrm>
          <a:prstGeom prst="roundRect">
            <a:avLst>
              <a:gd fmla="val 4" name="adj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rgbClr val="FFFFFF"/>
              </a:solidFill>
              <a:latin typeface="Rasa"/>
              <a:ea typeface="Rasa"/>
              <a:cs typeface="Rasa"/>
              <a:sym typeface="Rasa"/>
            </a:endParaRPr>
          </a:p>
        </p:txBody>
      </p:sp>
      <p:sp>
        <p:nvSpPr>
          <p:cNvPr id="5" name="Shape 5"/>
          <p:cNvSpPr/>
          <p:nvPr/>
        </p:nvSpPr>
        <p:spPr>
          <a:xfrm>
            <a:off x="0" y="0"/>
            <a:ext cx="7559675" cy="10691812"/>
          </a:xfrm>
          <a:prstGeom prst="roundRect">
            <a:avLst>
              <a:gd fmla="val 4" name="adj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rgbClr val="FFFFFF"/>
              </a:solidFill>
              <a:latin typeface="Rasa"/>
              <a:ea typeface="Rasa"/>
              <a:cs typeface="Rasa"/>
              <a:sym typeface="Rasa"/>
            </a:endParaRPr>
          </a:p>
        </p:txBody>
      </p:sp>
      <p:sp>
        <p:nvSpPr>
          <p:cNvPr id="6" name="Shape 6"/>
          <p:cNvSpPr/>
          <p:nvPr>
            <p:ph idx="2" type="sldImg"/>
          </p:nvPr>
        </p:nvSpPr>
        <p:spPr>
          <a:xfrm>
            <a:off x="1106487" y="812800"/>
            <a:ext cx="5340350" cy="4003675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sq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755650" y="5078412"/>
            <a:ext cx="6043612" cy="48069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/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/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/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/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/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/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/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/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/>
            </a:lvl9pPr>
          </a:lstStyle>
          <a:p/>
        </p:txBody>
      </p:sp>
      <p:sp>
        <p:nvSpPr>
          <p:cNvPr id="8" name="Shape 8"/>
          <p:cNvSpPr/>
          <p:nvPr/>
        </p:nvSpPr>
        <p:spPr>
          <a:xfrm>
            <a:off x="0" y="0"/>
            <a:ext cx="3278186" cy="5333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rgbClr val="FFFFFF"/>
              </a:solidFill>
              <a:latin typeface="Rasa"/>
              <a:ea typeface="Rasa"/>
              <a:cs typeface="Rasa"/>
              <a:sym typeface="Rasa"/>
            </a:endParaRPr>
          </a:p>
        </p:txBody>
      </p:sp>
      <p:sp>
        <p:nvSpPr>
          <p:cNvPr id="9" name="Shape 9"/>
          <p:cNvSpPr/>
          <p:nvPr/>
        </p:nvSpPr>
        <p:spPr>
          <a:xfrm>
            <a:off x="4279900" y="0"/>
            <a:ext cx="3278186" cy="5333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rgbClr val="FFFFFF"/>
              </a:solidFill>
              <a:latin typeface="Rasa"/>
              <a:ea typeface="Rasa"/>
              <a:cs typeface="Rasa"/>
              <a:sym typeface="Rasa"/>
            </a:endParaRPr>
          </a:p>
        </p:txBody>
      </p:sp>
      <p:sp>
        <p:nvSpPr>
          <p:cNvPr id="10" name="Shape 10"/>
          <p:cNvSpPr/>
          <p:nvPr/>
        </p:nvSpPr>
        <p:spPr>
          <a:xfrm>
            <a:off x="0" y="10156825"/>
            <a:ext cx="3278186" cy="5333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rgbClr val="FFFFFF"/>
              </a:solidFill>
              <a:latin typeface="Rasa"/>
              <a:ea typeface="Rasa"/>
              <a:cs typeface="Rasa"/>
              <a:sym typeface="Rasa"/>
            </a:endParaRPr>
          </a:p>
        </p:txBody>
      </p:sp>
      <p:sp>
        <p:nvSpPr>
          <p:cNvPr id="11" name="Shape 11"/>
          <p:cNvSpPr txBox="1"/>
          <p:nvPr>
            <p:ph idx="3" type="sldNum"/>
          </p:nvPr>
        </p:nvSpPr>
        <p:spPr>
          <a:xfrm>
            <a:off x="4279900" y="10156825"/>
            <a:ext cx="3275011" cy="530224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0" tIns="0">
            <a:noAutofit/>
          </a:bodyPr>
          <a:lstStyle/>
          <a:p>
            <a:pPr indent="-215900" lvl="0" marL="21590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b="0" i="0" lang="en-US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/>
          <p:nvPr/>
        </p:nvSpPr>
        <p:spPr>
          <a:xfrm>
            <a:off x="4279900" y="10156825"/>
            <a:ext cx="3276600" cy="531811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0" tIns="0">
            <a:noAutofit/>
          </a:bodyPr>
          <a:lstStyle/>
          <a:p>
            <a:pPr indent="-215900" lvl="0" marL="21590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b="0" i="0" lang="en-US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  <p:sp>
        <p:nvSpPr>
          <p:cNvPr id="61" name="Shape 61"/>
          <p:cNvSpPr/>
          <p:nvPr>
            <p:ph idx="2" type="sldImg"/>
          </p:nvPr>
        </p:nvSpPr>
        <p:spPr>
          <a:xfrm>
            <a:off x="1106487" y="812800"/>
            <a:ext cx="5343525" cy="40068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62" name="Shape 62"/>
          <p:cNvSpPr/>
          <p:nvPr/>
        </p:nvSpPr>
        <p:spPr>
          <a:xfrm>
            <a:off x="755650" y="5078412"/>
            <a:ext cx="6046787" cy="481012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rgbClr val="FFFFFF"/>
              </a:solidFill>
              <a:latin typeface="Rasa"/>
              <a:ea typeface="Rasa"/>
              <a:cs typeface="Rasa"/>
              <a:sym typeface="Rasa"/>
            </a:endParaRPr>
          </a:p>
        </p:txBody>
      </p:sp>
      <p:sp>
        <p:nvSpPr>
          <p:cNvPr id="63" name="Shape 63"/>
          <p:cNvSpPr txBox="1"/>
          <p:nvPr>
            <p:ph idx="1" type="body"/>
          </p:nvPr>
        </p:nvSpPr>
        <p:spPr>
          <a:xfrm>
            <a:off x="755650" y="5078412"/>
            <a:ext cx="6043612" cy="480694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/>
          <p:nvPr/>
        </p:nvSpPr>
        <p:spPr>
          <a:xfrm>
            <a:off x="4279900" y="10156825"/>
            <a:ext cx="3276600" cy="531811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0" tIns="0">
            <a:noAutofit/>
          </a:bodyPr>
          <a:lstStyle/>
          <a:p>
            <a:pPr indent="-215900" lvl="0" marL="21590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b="0" i="0" lang="en-US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  <p:sp>
        <p:nvSpPr>
          <p:cNvPr id="69" name="Shape 69"/>
          <p:cNvSpPr/>
          <p:nvPr>
            <p:ph idx="2" type="sldImg"/>
          </p:nvPr>
        </p:nvSpPr>
        <p:spPr>
          <a:xfrm>
            <a:off x="1106487" y="812800"/>
            <a:ext cx="5343525" cy="40068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70" name="Shape 70"/>
          <p:cNvSpPr/>
          <p:nvPr/>
        </p:nvSpPr>
        <p:spPr>
          <a:xfrm>
            <a:off x="755650" y="5078412"/>
            <a:ext cx="6046787" cy="481012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rgbClr val="FFFFFF"/>
              </a:solidFill>
              <a:latin typeface="Rasa"/>
              <a:ea typeface="Rasa"/>
              <a:cs typeface="Rasa"/>
              <a:sym typeface="Rasa"/>
            </a:endParaRPr>
          </a:p>
        </p:txBody>
      </p:sp>
      <p:sp>
        <p:nvSpPr>
          <p:cNvPr id="71" name="Shape 71"/>
          <p:cNvSpPr txBox="1"/>
          <p:nvPr>
            <p:ph idx="1" type="body"/>
          </p:nvPr>
        </p:nvSpPr>
        <p:spPr>
          <a:xfrm>
            <a:off x="755650" y="5078412"/>
            <a:ext cx="6043612" cy="480694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/>
          <p:nvPr/>
        </p:nvSpPr>
        <p:spPr>
          <a:xfrm>
            <a:off x="4279900" y="10156825"/>
            <a:ext cx="3276600" cy="531811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0" tIns="0">
            <a:noAutofit/>
          </a:bodyPr>
          <a:lstStyle/>
          <a:p>
            <a:pPr indent="-215900" lvl="0" marL="21590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b="0" i="0" lang="en-US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  <p:sp>
        <p:nvSpPr>
          <p:cNvPr id="78" name="Shape 78"/>
          <p:cNvSpPr/>
          <p:nvPr>
            <p:ph idx="2" type="sldImg"/>
          </p:nvPr>
        </p:nvSpPr>
        <p:spPr>
          <a:xfrm>
            <a:off x="1106487" y="812800"/>
            <a:ext cx="5343525" cy="40068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79" name="Shape 79"/>
          <p:cNvSpPr/>
          <p:nvPr/>
        </p:nvSpPr>
        <p:spPr>
          <a:xfrm>
            <a:off x="755650" y="5078412"/>
            <a:ext cx="6046787" cy="481012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rgbClr val="FFFFFF"/>
              </a:solidFill>
              <a:latin typeface="Rasa"/>
              <a:ea typeface="Rasa"/>
              <a:cs typeface="Rasa"/>
              <a:sym typeface="Rasa"/>
            </a:endParaRPr>
          </a:p>
        </p:txBody>
      </p:sp>
      <p:sp>
        <p:nvSpPr>
          <p:cNvPr id="80" name="Shape 80"/>
          <p:cNvSpPr txBox="1"/>
          <p:nvPr>
            <p:ph idx="1" type="body"/>
          </p:nvPr>
        </p:nvSpPr>
        <p:spPr>
          <a:xfrm>
            <a:off x="755650" y="5078412"/>
            <a:ext cx="6043612" cy="480694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/>
          <p:nvPr/>
        </p:nvSpPr>
        <p:spPr>
          <a:xfrm>
            <a:off x="4279900" y="10156825"/>
            <a:ext cx="3276600" cy="531811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0" tIns="0">
            <a:noAutofit/>
          </a:bodyPr>
          <a:lstStyle/>
          <a:p>
            <a:pPr indent="-215900" lvl="0" marL="21590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b="0" i="0" lang="en-US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  <p:sp>
        <p:nvSpPr>
          <p:cNvPr id="87" name="Shape 87"/>
          <p:cNvSpPr/>
          <p:nvPr>
            <p:ph idx="2" type="sldImg"/>
          </p:nvPr>
        </p:nvSpPr>
        <p:spPr>
          <a:xfrm>
            <a:off x="1106487" y="812800"/>
            <a:ext cx="5343525" cy="40068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88" name="Shape 88"/>
          <p:cNvSpPr/>
          <p:nvPr/>
        </p:nvSpPr>
        <p:spPr>
          <a:xfrm>
            <a:off x="755650" y="5078412"/>
            <a:ext cx="6046787" cy="481012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rgbClr val="FFFFFF"/>
              </a:solidFill>
              <a:latin typeface="Rasa"/>
              <a:ea typeface="Rasa"/>
              <a:cs typeface="Rasa"/>
              <a:sym typeface="Rasa"/>
            </a:endParaRPr>
          </a:p>
        </p:txBody>
      </p:sp>
      <p:sp>
        <p:nvSpPr>
          <p:cNvPr id="89" name="Shape 89"/>
          <p:cNvSpPr txBox="1"/>
          <p:nvPr>
            <p:ph idx="1" type="body"/>
          </p:nvPr>
        </p:nvSpPr>
        <p:spPr>
          <a:xfrm>
            <a:off x="755650" y="5078412"/>
            <a:ext cx="6043612" cy="480694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/>
          <p:nvPr/>
        </p:nvSpPr>
        <p:spPr>
          <a:xfrm>
            <a:off x="4279900" y="10156825"/>
            <a:ext cx="3276600" cy="531811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0" tIns="0">
            <a:noAutofit/>
          </a:bodyPr>
          <a:lstStyle/>
          <a:p>
            <a:pPr indent="-215900" lvl="0" marL="21590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b="0" i="0" lang="en-US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  <p:sp>
        <p:nvSpPr>
          <p:cNvPr id="96" name="Shape 96"/>
          <p:cNvSpPr/>
          <p:nvPr>
            <p:ph idx="2" type="sldImg"/>
          </p:nvPr>
        </p:nvSpPr>
        <p:spPr>
          <a:xfrm>
            <a:off x="1106487" y="812800"/>
            <a:ext cx="5343525" cy="40068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97" name="Shape 97"/>
          <p:cNvSpPr/>
          <p:nvPr/>
        </p:nvSpPr>
        <p:spPr>
          <a:xfrm>
            <a:off x="755650" y="5078412"/>
            <a:ext cx="6046787" cy="481012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rgbClr val="FFFFFF"/>
              </a:solidFill>
              <a:latin typeface="Rasa"/>
              <a:ea typeface="Rasa"/>
              <a:cs typeface="Rasa"/>
              <a:sym typeface="Rasa"/>
            </a:endParaRPr>
          </a:p>
        </p:txBody>
      </p:sp>
      <p:sp>
        <p:nvSpPr>
          <p:cNvPr id="98" name="Shape 98"/>
          <p:cNvSpPr txBox="1"/>
          <p:nvPr>
            <p:ph idx="1" type="body"/>
          </p:nvPr>
        </p:nvSpPr>
        <p:spPr>
          <a:xfrm>
            <a:off x="755650" y="5078412"/>
            <a:ext cx="6043612" cy="480694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/>
          <p:nvPr/>
        </p:nvSpPr>
        <p:spPr>
          <a:xfrm>
            <a:off x="4279900" y="10156825"/>
            <a:ext cx="3276600" cy="531811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0" tIns="0">
            <a:noAutofit/>
          </a:bodyPr>
          <a:lstStyle/>
          <a:p>
            <a:pPr indent="-215900" lvl="0" marL="21590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b="0" i="0" lang="en-US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  <p:sp>
        <p:nvSpPr>
          <p:cNvPr id="105" name="Shape 105"/>
          <p:cNvSpPr txBox="1"/>
          <p:nvPr/>
        </p:nvSpPr>
        <p:spPr>
          <a:xfrm>
            <a:off x="4279900" y="10156825"/>
            <a:ext cx="3278186" cy="53339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0" tIns="0">
            <a:noAutofit/>
          </a:bodyPr>
          <a:lstStyle/>
          <a:p>
            <a:pPr indent="0" lvl="0" marL="0" marR="0" rtl="0" algn="r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Rasa"/>
              <a:buNone/>
            </a:pPr>
            <a:fld id="{00000000-1234-1234-1234-123412341234}" type="slidenum">
              <a:rPr b="0" i="0" lang="en-US" sz="1400" u="none">
                <a:solidFill>
                  <a:srgbClr val="000000"/>
                </a:solidFill>
                <a:latin typeface="Rasa"/>
                <a:ea typeface="Rasa"/>
                <a:cs typeface="Rasa"/>
                <a:sym typeface="Rasa"/>
              </a:rPr>
              <a:t>‹#›</a:t>
            </a:fld>
          </a:p>
        </p:txBody>
      </p:sp>
      <p:sp>
        <p:nvSpPr>
          <p:cNvPr id="106" name="Shape 106"/>
          <p:cNvSpPr/>
          <p:nvPr>
            <p:ph idx="2" type="sldImg"/>
          </p:nvPr>
        </p:nvSpPr>
        <p:spPr>
          <a:xfrm>
            <a:off x="1106487" y="812800"/>
            <a:ext cx="5345111" cy="4008436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107" name="Shape 107"/>
          <p:cNvSpPr/>
          <p:nvPr/>
        </p:nvSpPr>
        <p:spPr>
          <a:xfrm>
            <a:off x="755650" y="5078412"/>
            <a:ext cx="6048374" cy="481171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rgbClr val="FFFFFF"/>
              </a:solidFill>
              <a:latin typeface="Rasa"/>
              <a:ea typeface="Rasa"/>
              <a:cs typeface="Rasa"/>
              <a:sym typeface="Rasa"/>
            </a:endParaRPr>
          </a:p>
        </p:txBody>
      </p:sp>
      <p:sp>
        <p:nvSpPr>
          <p:cNvPr id="108" name="Shape 108"/>
          <p:cNvSpPr txBox="1"/>
          <p:nvPr>
            <p:ph idx="1" type="body"/>
          </p:nvPr>
        </p:nvSpPr>
        <p:spPr>
          <a:xfrm>
            <a:off x="755650" y="5078412"/>
            <a:ext cx="6043612" cy="480694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/>
          <p:nvPr/>
        </p:nvSpPr>
        <p:spPr>
          <a:xfrm>
            <a:off x="4279900" y="10156825"/>
            <a:ext cx="3276600" cy="531811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0" tIns="0">
            <a:noAutofit/>
          </a:bodyPr>
          <a:lstStyle/>
          <a:p>
            <a:pPr indent="-215900" lvl="0" marL="21590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b="0" i="0" lang="en-US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  <p:sp>
        <p:nvSpPr>
          <p:cNvPr id="115" name="Shape 115"/>
          <p:cNvSpPr/>
          <p:nvPr>
            <p:ph idx="2" type="sldImg"/>
          </p:nvPr>
        </p:nvSpPr>
        <p:spPr>
          <a:xfrm>
            <a:off x="1106487" y="812800"/>
            <a:ext cx="5343525" cy="40068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116" name="Shape 116"/>
          <p:cNvSpPr/>
          <p:nvPr/>
        </p:nvSpPr>
        <p:spPr>
          <a:xfrm>
            <a:off x="755650" y="5078412"/>
            <a:ext cx="6046787" cy="481012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rgbClr val="FFFFFF"/>
              </a:solidFill>
              <a:latin typeface="Rasa"/>
              <a:ea typeface="Rasa"/>
              <a:cs typeface="Rasa"/>
              <a:sym typeface="Rasa"/>
            </a:endParaRPr>
          </a:p>
        </p:txBody>
      </p:sp>
      <p:sp>
        <p:nvSpPr>
          <p:cNvPr id="117" name="Shape 117"/>
          <p:cNvSpPr txBox="1"/>
          <p:nvPr>
            <p:ph idx="1" type="body"/>
          </p:nvPr>
        </p:nvSpPr>
        <p:spPr>
          <a:xfrm>
            <a:off x="755650" y="5078412"/>
            <a:ext cx="6043612" cy="480694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/>
          <p:nvPr>
            <p:ph idx="10" type="dt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>
                <a:solidFill>
                  <a:srgbClr val="FFFFFF"/>
                </a:solidFill>
                <a:latin typeface="Rasa"/>
                <a:ea typeface="Rasa"/>
                <a:cs typeface="Rasa"/>
                <a:sym typeface="Rasa"/>
              </a:defRPr>
            </a:lvl1pPr>
            <a:lvl2pPr indent="-285750" lvl="1" marL="74295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FFFFFF"/>
                </a:solidFill>
                <a:latin typeface="Rasa"/>
                <a:ea typeface="Rasa"/>
                <a:cs typeface="Rasa"/>
                <a:sym typeface="Rasa"/>
              </a:defRPr>
            </a:lvl2pPr>
            <a:lvl3pPr indent="-228600" lvl="2" marL="114300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FFFFFF"/>
                </a:solidFill>
                <a:latin typeface="Rasa"/>
                <a:ea typeface="Rasa"/>
                <a:cs typeface="Rasa"/>
                <a:sym typeface="Rasa"/>
              </a:defRPr>
            </a:lvl3pPr>
            <a:lvl4pPr indent="-228600" lvl="3" marL="160020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FFFFFF"/>
                </a:solidFill>
                <a:latin typeface="Rasa"/>
                <a:ea typeface="Rasa"/>
                <a:cs typeface="Rasa"/>
                <a:sym typeface="Rasa"/>
              </a:defRPr>
            </a:lvl4pPr>
            <a:lvl5pPr indent="-228600" lvl="4" marL="205740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FFFFFF"/>
                </a:solidFill>
                <a:latin typeface="Rasa"/>
                <a:ea typeface="Rasa"/>
                <a:cs typeface="Rasa"/>
                <a:sym typeface="Rasa"/>
              </a:defRPr>
            </a:lvl5pPr>
            <a:lvl6pPr indent="-228600" lvl="5" marL="251460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FFFFFF"/>
                </a:solidFill>
                <a:latin typeface="Rasa"/>
                <a:ea typeface="Rasa"/>
                <a:cs typeface="Rasa"/>
                <a:sym typeface="Rasa"/>
              </a:defRPr>
            </a:lvl6pPr>
            <a:lvl7pPr indent="-228600" lvl="6" marL="342900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FFFFFF"/>
                </a:solidFill>
                <a:latin typeface="Rasa"/>
                <a:ea typeface="Rasa"/>
                <a:cs typeface="Rasa"/>
                <a:sym typeface="Rasa"/>
              </a:defRPr>
            </a:lvl7pPr>
            <a:lvl8pPr indent="-228600" lvl="7" marL="480060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FFFFFF"/>
                </a:solidFill>
                <a:latin typeface="Rasa"/>
                <a:ea typeface="Rasa"/>
                <a:cs typeface="Rasa"/>
                <a:sym typeface="Rasa"/>
              </a:defRPr>
            </a:lvl8pPr>
            <a:lvl9pPr indent="-228600" lvl="8" marL="662940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FFFFFF"/>
                </a:solidFill>
                <a:latin typeface="Rasa"/>
                <a:ea typeface="Rasa"/>
                <a:cs typeface="Rasa"/>
                <a:sym typeface="Rasa"/>
              </a:defRPr>
            </a:lvl9pPr>
          </a:lstStyle>
          <a:p/>
        </p:txBody>
      </p:sp>
      <p:sp>
        <p:nvSpPr>
          <p:cNvPr id="17" name="Shape 17"/>
          <p:cNvSpPr txBox="1"/>
          <p:nvPr>
            <p:ph idx="11" type="ftr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>
                <a:solidFill>
                  <a:srgbClr val="FFFFFF"/>
                </a:solidFill>
                <a:latin typeface="Rasa"/>
                <a:ea typeface="Rasa"/>
                <a:cs typeface="Rasa"/>
                <a:sym typeface="Rasa"/>
              </a:defRPr>
            </a:lvl1pPr>
            <a:lvl2pPr indent="-285750" lvl="1" marL="74295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FFFFFF"/>
                </a:solidFill>
                <a:latin typeface="Rasa"/>
                <a:ea typeface="Rasa"/>
                <a:cs typeface="Rasa"/>
                <a:sym typeface="Rasa"/>
              </a:defRPr>
            </a:lvl2pPr>
            <a:lvl3pPr indent="-228600" lvl="2" marL="114300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FFFFFF"/>
                </a:solidFill>
                <a:latin typeface="Rasa"/>
                <a:ea typeface="Rasa"/>
                <a:cs typeface="Rasa"/>
                <a:sym typeface="Rasa"/>
              </a:defRPr>
            </a:lvl3pPr>
            <a:lvl4pPr indent="-228600" lvl="3" marL="160020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FFFFFF"/>
                </a:solidFill>
                <a:latin typeface="Rasa"/>
                <a:ea typeface="Rasa"/>
                <a:cs typeface="Rasa"/>
                <a:sym typeface="Rasa"/>
              </a:defRPr>
            </a:lvl4pPr>
            <a:lvl5pPr indent="-228600" lvl="4" marL="205740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FFFFFF"/>
                </a:solidFill>
                <a:latin typeface="Rasa"/>
                <a:ea typeface="Rasa"/>
                <a:cs typeface="Rasa"/>
                <a:sym typeface="Rasa"/>
              </a:defRPr>
            </a:lvl5pPr>
            <a:lvl6pPr indent="-228600" lvl="5" marL="251460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FFFFFF"/>
                </a:solidFill>
                <a:latin typeface="Rasa"/>
                <a:ea typeface="Rasa"/>
                <a:cs typeface="Rasa"/>
                <a:sym typeface="Rasa"/>
              </a:defRPr>
            </a:lvl6pPr>
            <a:lvl7pPr indent="-228600" lvl="6" marL="342900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FFFFFF"/>
                </a:solidFill>
                <a:latin typeface="Rasa"/>
                <a:ea typeface="Rasa"/>
                <a:cs typeface="Rasa"/>
                <a:sym typeface="Rasa"/>
              </a:defRPr>
            </a:lvl7pPr>
            <a:lvl8pPr indent="-228600" lvl="7" marL="480060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FFFFFF"/>
                </a:solidFill>
                <a:latin typeface="Rasa"/>
                <a:ea typeface="Rasa"/>
                <a:cs typeface="Rasa"/>
                <a:sym typeface="Rasa"/>
              </a:defRPr>
            </a:lvl8pPr>
            <a:lvl9pPr indent="-228600" lvl="8" marL="662940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FFFFFF"/>
                </a:solidFill>
                <a:latin typeface="Rasa"/>
                <a:ea typeface="Rasa"/>
                <a:cs typeface="Rasa"/>
                <a:sym typeface="Rasa"/>
              </a:defRPr>
            </a:lvl9pPr>
          </a:lstStyle>
          <a:p/>
        </p:txBody>
      </p:sp>
      <p:sp>
        <p:nvSpPr>
          <p:cNvPr id="18" name="Shape 18"/>
          <p:cNvSpPr txBox="1"/>
          <p:nvPr>
            <p:ph idx="12" type="sldNum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b="0" i="0" lang="en-US" sz="1800" u="none">
                <a:solidFill>
                  <a:srgbClr val="FFFFFF"/>
                </a:solidFill>
                <a:latin typeface="Rasa"/>
                <a:ea typeface="Rasa"/>
                <a:cs typeface="Rasa"/>
                <a:sym typeface="Rasa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/>
          <p:nvPr>
            <p:ph idx="10" type="dt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>
                <a:solidFill>
                  <a:srgbClr val="FFFFFF"/>
                </a:solidFill>
                <a:latin typeface="Rasa"/>
                <a:ea typeface="Rasa"/>
                <a:cs typeface="Rasa"/>
                <a:sym typeface="Rasa"/>
              </a:defRPr>
            </a:lvl1pPr>
            <a:lvl2pPr indent="-285750" lvl="1" marL="74295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FFFFFF"/>
                </a:solidFill>
                <a:latin typeface="Rasa"/>
                <a:ea typeface="Rasa"/>
                <a:cs typeface="Rasa"/>
                <a:sym typeface="Rasa"/>
              </a:defRPr>
            </a:lvl2pPr>
            <a:lvl3pPr indent="-228600" lvl="2" marL="114300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FFFFFF"/>
                </a:solidFill>
                <a:latin typeface="Rasa"/>
                <a:ea typeface="Rasa"/>
                <a:cs typeface="Rasa"/>
                <a:sym typeface="Rasa"/>
              </a:defRPr>
            </a:lvl3pPr>
            <a:lvl4pPr indent="-228600" lvl="3" marL="160020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FFFFFF"/>
                </a:solidFill>
                <a:latin typeface="Rasa"/>
                <a:ea typeface="Rasa"/>
                <a:cs typeface="Rasa"/>
                <a:sym typeface="Rasa"/>
              </a:defRPr>
            </a:lvl4pPr>
            <a:lvl5pPr indent="-228600" lvl="4" marL="205740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FFFFFF"/>
                </a:solidFill>
                <a:latin typeface="Rasa"/>
                <a:ea typeface="Rasa"/>
                <a:cs typeface="Rasa"/>
                <a:sym typeface="Rasa"/>
              </a:defRPr>
            </a:lvl5pPr>
            <a:lvl6pPr indent="-228600" lvl="5" marL="251460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FFFFFF"/>
                </a:solidFill>
                <a:latin typeface="Rasa"/>
                <a:ea typeface="Rasa"/>
                <a:cs typeface="Rasa"/>
                <a:sym typeface="Rasa"/>
              </a:defRPr>
            </a:lvl6pPr>
            <a:lvl7pPr indent="-228600" lvl="6" marL="342900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FFFFFF"/>
                </a:solidFill>
                <a:latin typeface="Rasa"/>
                <a:ea typeface="Rasa"/>
                <a:cs typeface="Rasa"/>
                <a:sym typeface="Rasa"/>
              </a:defRPr>
            </a:lvl7pPr>
            <a:lvl8pPr indent="-228600" lvl="7" marL="480060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FFFFFF"/>
                </a:solidFill>
                <a:latin typeface="Rasa"/>
                <a:ea typeface="Rasa"/>
                <a:cs typeface="Rasa"/>
                <a:sym typeface="Rasa"/>
              </a:defRPr>
            </a:lvl8pPr>
            <a:lvl9pPr indent="-228600" lvl="8" marL="662940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FFFFFF"/>
                </a:solidFill>
                <a:latin typeface="Rasa"/>
                <a:ea typeface="Rasa"/>
                <a:cs typeface="Rasa"/>
                <a:sym typeface="Rasa"/>
              </a:defRPr>
            </a:lvl9pPr>
          </a:lstStyle>
          <a:p/>
        </p:txBody>
      </p:sp>
      <p:sp>
        <p:nvSpPr>
          <p:cNvPr id="24" name="Shape 24"/>
          <p:cNvSpPr txBox="1"/>
          <p:nvPr>
            <p:ph idx="11" type="ftr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>
                <a:solidFill>
                  <a:srgbClr val="FFFFFF"/>
                </a:solidFill>
                <a:latin typeface="Rasa"/>
                <a:ea typeface="Rasa"/>
                <a:cs typeface="Rasa"/>
                <a:sym typeface="Rasa"/>
              </a:defRPr>
            </a:lvl1pPr>
            <a:lvl2pPr indent="-285750" lvl="1" marL="74295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FFFFFF"/>
                </a:solidFill>
                <a:latin typeface="Rasa"/>
                <a:ea typeface="Rasa"/>
                <a:cs typeface="Rasa"/>
                <a:sym typeface="Rasa"/>
              </a:defRPr>
            </a:lvl2pPr>
            <a:lvl3pPr indent="-228600" lvl="2" marL="114300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FFFFFF"/>
                </a:solidFill>
                <a:latin typeface="Rasa"/>
                <a:ea typeface="Rasa"/>
                <a:cs typeface="Rasa"/>
                <a:sym typeface="Rasa"/>
              </a:defRPr>
            </a:lvl3pPr>
            <a:lvl4pPr indent="-228600" lvl="3" marL="160020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FFFFFF"/>
                </a:solidFill>
                <a:latin typeface="Rasa"/>
                <a:ea typeface="Rasa"/>
                <a:cs typeface="Rasa"/>
                <a:sym typeface="Rasa"/>
              </a:defRPr>
            </a:lvl4pPr>
            <a:lvl5pPr indent="-228600" lvl="4" marL="205740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FFFFFF"/>
                </a:solidFill>
                <a:latin typeface="Rasa"/>
                <a:ea typeface="Rasa"/>
                <a:cs typeface="Rasa"/>
                <a:sym typeface="Rasa"/>
              </a:defRPr>
            </a:lvl5pPr>
            <a:lvl6pPr indent="-228600" lvl="5" marL="251460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FFFFFF"/>
                </a:solidFill>
                <a:latin typeface="Rasa"/>
                <a:ea typeface="Rasa"/>
                <a:cs typeface="Rasa"/>
                <a:sym typeface="Rasa"/>
              </a:defRPr>
            </a:lvl6pPr>
            <a:lvl7pPr indent="-228600" lvl="6" marL="342900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FFFFFF"/>
                </a:solidFill>
                <a:latin typeface="Rasa"/>
                <a:ea typeface="Rasa"/>
                <a:cs typeface="Rasa"/>
                <a:sym typeface="Rasa"/>
              </a:defRPr>
            </a:lvl7pPr>
            <a:lvl8pPr indent="-228600" lvl="7" marL="480060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FFFFFF"/>
                </a:solidFill>
                <a:latin typeface="Rasa"/>
                <a:ea typeface="Rasa"/>
                <a:cs typeface="Rasa"/>
                <a:sym typeface="Rasa"/>
              </a:defRPr>
            </a:lvl8pPr>
            <a:lvl9pPr indent="-228600" lvl="8" marL="662940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FFFFFF"/>
                </a:solidFill>
                <a:latin typeface="Rasa"/>
                <a:ea typeface="Rasa"/>
                <a:cs typeface="Rasa"/>
                <a:sym typeface="Rasa"/>
              </a:defRPr>
            </a:lvl9pPr>
          </a:lstStyle>
          <a:p/>
        </p:txBody>
      </p:sp>
      <p:sp>
        <p:nvSpPr>
          <p:cNvPr id="25" name="Shape 25"/>
          <p:cNvSpPr txBox="1"/>
          <p:nvPr>
            <p:ph idx="12" type="sldNum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b="0" i="0" lang="en-US" sz="1800" u="none">
                <a:solidFill>
                  <a:srgbClr val="FFFFFF"/>
                </a:solidFill>
                <a:latin typeface="Rasa"/>
                <a:ea typeface="Rasa"/>
                <a:cs typeface="Rasa"/>
                <a:sym typeface="Rasa"/>
              </a:rPr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00.jpg"/><Relationship Id="rId2" Type="http://schemas.openxmlformats.org/officeDocument/2006/relationships/slideLayout" Target="../slideLayouts/slideLayout1.xml"/><Relationship Id="rId3" Type="http://schemas.openxmlformats.org/officeDocument/2006/relationships/theme" Target="../theme/theme8.xml"/></Relationships>
</file>

<file path=ppt/slideMasters/_rels/slideMaster10.xml.rels><?xml version="1.0" encoding="UTF-8" standalone="yes"?><Relationships xmlns="http://schemas.openxmlformats.org/package/2006/relationships"><Relationship Id="rId1" Type="http://schemas.openxmlformats.org/officeDocument/2006/relationships/image" Target="../media/image00.jpg"/><Relationship Id="rId2" Type="http://schemas.openxmlformats.org/officeDocument/2006/relationships/theme" Target="../theme/theme6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image" Target="../media/image03.jpg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1.xml"/></Relationships>
</file>

<file path=ppt/slideMasters/_rels/slideMaster3.xml.rels><?xml version="1.0" encoding="UTF-8" standalone="yes"?><Relationships xmlns="http://schemas.openxmlformats.org/package/2006/relationships"><Relationship Id="rId1" Type="http://schemas.openxmlformats.org/officeDocument/2006/relationships/image" Target="../media/image02.jpg"/><Relationship Id="rId2" Type="http://schemas.openxmlformats.org/officeDocument/2006/relationships/theme" Target="../theme/theme1.xml"/></Relationships>
</file>

<file path=ppt/slideMasters/_rels/slideMaster4.xml.rels><?xml version="1.0" encoding="UTF-8" standalone="yes"?><Relationships xmlns="http://schemas.openxmlformats.org/package/2006/relationships"><Relationship Id="rId1" Type="http://schemas.openxmlformats.org/officeDocument/2006/relationships/image" Target="../media/image03.jpg"/><Relationship Id="rId2" Type="http://schemas.openxmlformats.org/officeDocument/2006/relationships/theme" Target="../theme/theme9.xml"/></Relationships>
</file>

<file path=ppt/slideMasters/_rels/slideMaster5.xml.rels><?xml version="1.0" encoding="UTF-8" standalone="yes"?><Relationships xmlns="http://schemas.openxmlformats.org/package/2006/relationships"><Relationship Id="rId1" Type="http://schemas.openxmlformats.org/officeDocument/2006/relationships/image" Target="../media/image03.jpg"/><Relationship Id="rId2" Type="http://schemas.openxmlformats.org/officeDocument/2006/relationships/theme" Target="../theme/theme2.xml"/></Relationships>
</file>

<file path=ppt/slideMasters/_rels/slideMaster6.xml.rels><?xml version="1.0" encoding="UTF-8" standalone="yes"?><Relationships xmlns="http://schemas.openxmlformats.org/package/2006/relationships"><Relationship Id="rId1" Type="http://schemas.openxmlformats.org/officeDocument/2006/relationships/image" Target="../media/image03.jpg"/><Relationship Id="rId2" Type="http://schemas.openxmlformats.org/officeDocument/2006/relationships/theme" Target="../theme/theme3.xml"/></Relationships>
</file>

<file path=ppt/slideMasters/_rels/slideMaster7.xml.rels><?xml version="1.0" encoding="UTF-8" standalone="yes"?><Relationships xmlns="http://schemas.openxmlformats.org/package/2006/relationships"><Relationship Id="rId1" Type="http://schemas.openxmlformats.org/officeDocument/2006/relationships/image" Target="../media/image03.jpg"/><Relationship Id="rId2" Type="http://schemas.openxmlformats.org/officeDocument/2006/relationships/theme" Target="../theme/theme5.xml"/></Relationships>
</file>

<file path=ppt/slideMasters/_rels/slideMaster8.xml.rels><?xml version="1.0" encoding="UTF-8" standalone="yes"?><Relationships xmlns="http://schemas.openxmlformats.org/package/2006/relationships"><Relationship Id="rId1" Type="http://schemas.openxmlformats.org/officeDocument/2006/relationships/image" Target="../media/image03.jpg"/><Relationship Id="rId2" Type="http://schemas.openxmlformats.org/officeDocument/2006/relationships/theme" Target="../theme/theme7.xml"/></Relationships>
</file>

<file path=ppt/slideMasters/_rels/slideMaster9.xml.rels><?xml version="1.0" encoding="UTF-8" standalone="yes"?><Relationships xmlns="http://schemas.openxmlformats.org/package/2006/relationships"><Relationship Id="rId1" Type="http://schemas.openxmlformats.org/officeDocument/2006/relationships/image" Target="../media/image00.jpg"/><Relationship Id="rId2" Type="http://schemas.openxmlformats.org/officeDocument/2006/relationships/theme" Target="../theme/theme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FFFFFF"/>
        </a:solidFill>
      </p:bgPr>
    </p:bg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Shape 13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0" y="-7937"/>
            <a:ext cx="10080624" cy="7748587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Shape 14"/>
          <p:cNvSpPr txBox="1"/>
          <p:nvPr>
            <p:ph idx="1" type="body"/>
          </p:nvPr>
        </p:nvSpPr>
        <p:spPr>
          <a:xfrm>
            <a:off x="1511300" y="1768475"/>
            <a:ext cx="8058149" cy="49847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342900" lvl="0" marL="342900" marR="0" rtl="0" algn="l">
              <a:lnSpc>
                <a:spcPct val="98000"/>
              </a:lnSpc>
              <a:spcBef>
                <a:spcPts val="0"/>
              </a:spcBef>
              <a:spcAft>
                <a:spcPts val="1400"/>
              </a:spcAft>
              <a:buNone/>
              <a:defRPr b="0" i="0" sz="3200" u="none" cap="none" strike="noStrike">
                <a:solidFill>
                  <a:srgbClr val="000000"/>
                </a:solidFill>
                <a:latin typeface="Rasa"/>
                <a:ea typeface="Rasa"/>
                <a:cs typeface="Rasa"/>
                <a:sym typeface="Rasa"/>
              </a:defRPr>
            </a:lvl1pPr>
            <a:lvl2pPr indent="-285750" lvl="1" marL="742950" marR="0" rtl="0" algn="l">
              <a:lnSpc>
                <a:spcPct val="98000"/>
              </a:lnSpc>
              <a:spcBef>
                <a:spcPts val="0"/>
              </a:spcBef>
              <a:spcAft>
                <a:spcPts val="1100"/>
              </a:spcAft>
              <a:buNone/>
              <a:defRPr b="0" i="0" sz="2800" u="none" cap="none" strike="noStrike">
                <a:solidFill>
                  <a:srgbClr val="000000"/>
                </a:solidFill>
                <a:latin typeface="Rasa"/>
                <a:ea typeface="Rasa"/>
                <a:cs typeface="Rasa"/>
                <a:sym typeface="Rasa"/>
              </a:defRPr>
            </a:lvl2pPr>
            <a:lvl3pPr indent="-228600" lvl="2" marL="1143000" marR="0" rtl="0" algn="l">
              <a:lnSpc>
                <a:spcPct val="98000"/>
              </a:lnSpc>
              <a:spcBef>
                <a:spcPts val="0"/>
              </a:spcBef>
              <a:spcAft>
                <a:spcPts val="800"/>
              </a:spcAft>
              <a:buNone/>
              <a:defRPr b="0" i="0" sz="2400" u="none" cap="none" strike="noStrike">
                <a:solidFill>
                  <a:srgbClr val="000000"/>
                </a:solidFill>
                <a:latin typeface="Rasa"/>
                <a:ea typeface="Rasa"/>
                <a:cs typeface="Rasa"/>
                <a:sym typeface="Rasa"/>
              </a:defRPr>
            </a:lvl3pPr>
            <a:lvl4pPr indent="-228600" lvl="3" marL="1600200" marR="0" rtl="0" algn="l">
              <a:lnSpc>
                <a:spcPct val="98000"/>
              </a:lnSpc>
              <a:spcBef>
                <a:spcPts val="0"/>
              </a:spcBef>
              <a:spcAft>
                <a:spcPts val="500"/>
              </a:spcAft>
              <a:buNone/>
              <a:defRPr b="0" i="0" sz="2000" u="none" cap="none" strike="noStrike">
                <a:solidFill>
                  <a:srgbClr val="000000"/>
                </a:solidFill>
                <a:latin typeface="Rasa"/>
                <a:ea typeface="Rasa"/>
                <a:cs typeface="Rasa"/>
                <a:sym typeface="Rasa"/>
              </a:defRPr>
            </a:lvl4pPr>
            <a:lvl5pPr indent="-228600" lvl="4" marL="2057400" marR="0" rtl="0" algn="l">
              <a:lnSpc>
                <a:spcPct val="98000"/>
              </a:lnSpc>
              <a:spcBef>
                <a:spcPts val="0"/>
              </a:spcBef>
              <a:spcAft>
                <a:spcPts val="200"/>
              </a:spcAft>
              <a:buNone/>
              <a:defRPr b="0" i="0" sz="2000" u="none" cap="none" strike="noStrike">
                <a:solidFill>
                  <a:srgbClr val="000000"/>
                </a:solidFill>
                <a:latin typeface="Rasa"/>
                <a:ea typeface="Rasa"/>
                <a:cs typeface="Rasa"/>
                <a:sym typeface="Rasa"/>
              </a:defRPr>
            </a:lvl5pPr>
            <a:lvl6pPr indent="-228600" lvl="5" marL="2514600" marR="0" rtl="0" algn="l">
              <a:lnSpc>
                <a:spcPct val="98000"/>
              </a:lnSpc>
              <a:spcBef>
                <a:spcPts val="0"/>
              </a:spcBef>
              <a:spcAft>
                <a:spcPts val="200"/>
              </a:spcAft>
              <a:buNone/>
              <a:defRPr b="0" i="0" sz="2000" u="none" cap="none" strike="noStrike">
                <a:solidFill>
                  <a:srgbClr val="000000"/>
                </a:solidFill>
                <a:latin typeface="Rasa"/>
                <a:ea typeface="Rasa"/>
                <a:cs typeface="Rasa"/>
                <a:sym typeface="Rasa"/>
              </a:defRPr>
            </a:lvl6pPr>
            <a:lvl7pPr indent="-228600" lvl="6" marL="3429000" marR="0" rtl="0" algn="l">
              <a:lnSpc>
                <a:spcPct val="98000"/>
              </a:lnSpc>
              <a:spcBef>
                <a:spcPts val="0"/>
              </a:spcBef>
              <a:spcAft>
                <a:spcPts val="200"/>
              </a:spcAft>
              <a:buNone/>
              <a:defRPr b="0" i="0" sz="2000" u="none" cap="none" strike="noStrike">
                <a:solidFill>
                  <a:srgbClr val="000000"/>
                </a:solidFill>
                <a:latin typeface="Rasa"/>
                <a:ea typeface="Rasa"/>
                <a:cs typeface="Rasa"/>
                <a:sym typeface="Rasa"/>
              </a:defRPr>
            </a:lvl7pPr>
            <a:lvl8pPr indent="-228600" lvl="7" marL="4800600" marR="0" rtl="0" algn="l">
              <a:lnSpc>
                <a:spcPct val="98000"/>
              </a:lnSpc>
              <a:spcBef>
                <a:spcPts val="0"/>
              </a:spcBef>
              <a:spcAft>
                <a:spcPts val="200"/>
              </a:spcAft>
              <a:buNone/>
              <a:defRPr b="0" i="0" sz="2000" u="none" cap="none" strike="noStrike">
                <a:solidFill>
                  <a:srgbClr val="000000"/>
                </a:solidFill>
                <a:latin typeface="Rasa"/>
                <a:ea typeface="Rasa"/>
                <a:cs typeface="Rasa"/>
                <a:sym typeface="Rasa"/>
              </a:defRPr>
            </a:lvl8pPr>
            <a:lvl9pPr indent="-228600" lvl="8" marL="6629400" marR="0" rtl="0" algn="l">
              <a:lnSpc>
                <a:spcPct val="98000"/>
              </a:lnSpc>
              <a:spcBef>
                <a:spcPts val="0"/>
              </a:spcBef>
              <a:spcAft>
                <a:spcPts val="200"/>
              </a:spcAft>
              <a:buNone/>
              <a:defRPr b="0" i="0" sz="2000" u="none" cap="none" strike="noStrike">
                <a:solidFill>
                  <a:srgbClr val="000000"/>
                </a:solidFill>
                <a:latin typeface="Rasa"/>
                <a:ea typeface="Rasa"/>
                <a:cs typeface="Rasa"/>
                <a:sym typeface="Rasa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FFFFFF"/>
        </a:solid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Shape 57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0" y="-7937"/>
            <a:ext cx="10080624" cy="7748587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Shape 58"/>
          <p:cNvSpPr txBox="1"/>
          <p:nvPr>
            <p:ph idx="1" type="body"/>
          </p:nvPr>
        </p:nvSpPr>
        <p:spPr>
          <a:xfrm>
            <a:off x="1511300" y="1768475"/>
            <a:ext cx="8058149" cy="49847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342900" lvl="0" marL="342900" marR="0" rtl="0" algn="l">
              <a:lnSpc>
                <a:spcPct val="98000"/>
              </a:lnSpc>
              <a:spcBef>
                <a:spcPts val="0"/>
              </a:spcBef>
              <a:spcAft>
                <a:spcPts val="1400"/>
              </a:spcAft>
              <a:buNone/>
              <a:defRPr b="0" i="0" sz="3200" u="none" cap="none" strike="noStrike">
                <a:solidFill>
                  <a:srgbClr val="000000"/>
                </a:solidFill>
                <a:latin typeface="Rasa"/>
                <a:ea typeface="Rasa"/>
                <a:cs typeface="Rasa"/>
                <a:sym typeface="Rasa"/>
              </a:defRPr>
            </a:lvl1pPr>
            <a:lvl2pPr indent="-285750" lvl="1" marL="742950" marR="0" rtl="0" algn="l">
              <a:lnSpc>
                <a:spcPct val="98000"/>
              </a:lnSpc>
              <a:spcBef>
                <a:spcPts val="0"/>
              </a:spcBef>
              <a:spcAft>
                <a:spcPts val="1100"/>
              </a:spcAft>
              <a:buNone/>
              <a:defRPr b="0" i="0" sz="2800" u="none" cap="none" strike="noStrike">
                <a:solidFill>
                  <a:srgbClr val="000000"/>
                </a:solidFill>
                <a:latin typeface="Rasa"/>
                <a:ea typeface="Rasa"/>
                <a:cs typeface="Rasa"/>
                <a:sym typeface="Rasa"/>
              </a:defRPr>
            </a:lvl2pPr>
            <a:lvl3pPr indent="-228600" lvl="2" marL="1143000" marR="0" rtl="0" algn="l">
              <a:lnSpc>
                <a:spcPct val="98000"/>
              </a:lnSpc>
              <a:spcBef>
                <a:spcPts val="0"/>
              </a:spcBef>
              <a:spcAft>
                <a:spcPts val="800"/>
              </a:spcAft>
              <a:buNone/>
              <a:defRPr b="0" i="0" sz="2400" u="none" cap="none" strike="noStrike">
                <a:solidFill>
                  <a:srgbClr val="000000"/>
                </a:solidFill>
                <a:latin typeface="Rasa"/>
                <a:ea typeface="Rasa"/>
                <a:cs typeface="Rasa"/>
                <a:sym typeface="Rasa"/>
              </a:defRPr>
            </a:lvl3pPr>
            <a:lvl4pPr indent="-228600" lvl="3" marL="1600200" marR="0" rtl="0" algn="l">
              <a:lnSpc>
                <a:spcPct val="98000"/>
              </a:lnSpc>
              <a:spcBef>
                <a:spcPts val="0"/>
              </a:spcBef>
              <a:spcAft>
                <a:spcPts val="500"/>
              </a:spcAft>
              <a:buNone/>
              <a:defRPr b="0" i="0" sz="2000" u="none" cap="none" strike="noStrike">
                <a:solidFill>
                  <a:srgbClr val="000000"/>
                </a:solidFill>
                <a:latin typeface="Rasa"/>
                <a:ea typeface="Rasa"/>
                <a:cs typeface="Rasa"/>
                <a:sym typeface="Rasa"/>
              </a:defRPr>
            </a:lvl4pPr>
            <a:lvl5pPr indent="-228600" lvl="4" marL="2057400" marR="0" rtl="0" algn="l">
              <a:lnSpc>
                <a:spcPct val="98000"/>
              </a:lnSpc>
              <a:spcBef>
                <a:spcPts val="0"/>
              </a:spcBef>
              <a:spcAft>
                <a:spcPts val="200"/>
              </a:spcAft>
              <a:buNone/>
              <a:defRPr b="0" i="0" sz="2000" u="none" cap="none" strike="noStrike">
                <a:solidFill>
                  <a:srgbClr val="000000"/>
                </a:solidFill>
                <a:latin typeface="Rasa"/>
                <a:ea typeface="Rasa"/>
                <a:cs typeface="Rasa"/>
                <a:sym typeface="Rasa"/>
              </a:defRPr>
            </a:lvl5pPr>
            <a:lvl6pPr indent="-228600" lvl="5" marL="2514600" marR="0" rtl="0" algn="l">
              <a:lnSpc>
                <a:spcPct val="98000"/>
              </a:lnSpc>
              <a:spcBef>
                <a:spcPts val="0"/>
              </a:spcBef>
              <a:spcAft>
                <a:spcPts val="200"/>
              </a:spcAft>
              <a:buNone/>
              <a:defRPr b="0" i="0" sz="2000" u="none" cap="none" strike="noStrike">
                <a:solidFill>
                  <a:srgbClr val="000000"/>
                </a:solidFill>
                <a:latin typeface="Rasa"/>
                <a:ea typeface="Rasa"/>
                <a:cs typeface="Rasa"/>
                <a:sym typeface="Rasa"/>
              </a:defRPr>
            </a:lvl6pPr>
            <a:lvl7pPr indent="-228600" lvl="6" marL="3429000" marR="0" rtl="0" algn="l">
              <a:lnSpc>
                <a:spcPct val="98000"/>
              </a:lnSpc>
              <a:spcBef>
                <a:spcPts val="0"/>
              </a:spcBef>
              <a:spcAft>
                <a:spcPts val="200"/>
              </a:spcAft>
              <a:buNone/>
              <a:defRPr b="0" i="0" sz="2000" u="none" cap="none" strike="noStrike">
                <a:solidFill>
                  <a:srgbClr val="000000"/>
                </a:solidFill>
                <a:latin typeface="Rasa"/>
                <a:ea typeface="Rasa"/>
                <a:cs typeface="Rasa"/>
                <a:sym typeface="Rasa"/>
              </a:defRPr>
            </a:lvl7pPr>
            <a:lvl8pPr indent="-228600" lvl="7" marL="4800600" marR="0" rtl="0" algn="l">
              <a:lnSpc>
                <a:spcPct val="98000"/>
              </a:lnSpc>
              <a:spcBef>
                <a:spcPts val="0"/>
              </a:spcBef>
              <a:spcAft>
                <a:spcPts val="200"/>
              </a:spcAft>
              <a:buNone/>
              <a:defRPr b="0" i="0" sz="2000" u="none" cap="none" strike="noStrike">
                <a:solidFill>
                  <a:srgbClr val="000000"/>
                </a:solidFill>
                <a:latin typeface="Rasa"/>
                <a:ea typeface="Rasa"/>
                <a:cs typeface="Rasa"/>
                <a:sym typeface="Rasa"/>
              </a:defRPr>
            </a:lvl8pPr>
            <a:lvl9pPr indent="-228600" lvl="8" marL="6629400" marR="0" rtl="0" algn="l">
              <a:lnSpc>
                <a:spcPct val="98000"/>
              </a:lnSpc>
              <a:spcBef>
                <a:spcPts val="0"/>
              </a:spcBef>
              <a:spcAft>
                <a:spcPts val="200"/>
              </a:spcAft>
              <a:buNone/>
              <a:defRPr b="0" i="0" sz="2000" u="none" cap="none" strike="noStrike">
                <a:solidFill>
                  <a:srgbClr val="000000"/>
                </a:solidFill>
                <a:latin typeface="Rasa"/>
                <a:ea typeface="Rasa"/>
                <a:cs typeface="Rasa"/>
                <a:sym typeface="Rasa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/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FFFFFF"/>
        </a:solidFill>
      </p:bgPr>
    </p:bg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/>
          <p:nvPr>
            <p:ph idx="1" type="body"/>
          </p:nvPr>
        </p:nvSpPr>
        <p:spPr>
          <a:xfrm>
            <a:off x="1511300" y="1768475"/>
            <a:ext cx="8058149" cy="49847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342900" lvl="0" marL="342900" marR="0" rtl="0" algn="l">
              <a:lnSpc>
                <a:spcPct val="98000"/>
              </a:lnSpc>
              <a:spcBef>
                <a:spcPts val="0"/>
              </a:spcBef>
              <a:spcAft>
                <a:spcPts val="1400"/>
              </a:spcAft>
              <a:buNone/>
              <a:defRPr b="0" i="0" sz="3200" u="none" cap="none" strike="noStrike">
                <a:solidFill>
                  <a:srgbClr val="000000"/>
                </a:solidFill>
                <a:latin typeface="Rasa"/>
                <a:ea typeface="Rasa"/>
                <a:cs typeface="Rasa"/>
                <a:sym typeface="Rasa"/>
              </a:defRPr>
            </a:lvl1pPr>
            <a:lvl2pPr indent="-285750" lvl="1" marL="742950" marR="0" rtl="0" algn="l">
              <a:lnSpc>
                <a:spcPct val="98000"/>
              </a:lnSpc>
              <a:spcBef>
                <a:spcPts val="0"/>
              </a:spcBef>
              <a:spcAft>
                <a:spcPts val="1100"/>
              </a:spcAft>
              <a:buNone/>
              <a:defRPr b="0" i="0" sz="2800" u="none" cap="none" strike="noStrike">
                <a:solidFill>
                  <a:srgbClr val="000000"/>
                </a:solidFill>
                <a:latin typeface="Rasa"/>
                <a:ea typeface="Rasa"/>
                <a:cs typeface="Rasa"/>
                <a:sym typeface="Rasa"/>
              </a:defRPr>
            </a:lvl2pPr>
            <a:lvl3pPr indent="-228600" lvl="2" marL="1143000" marR="0" rtl="0" algn="l">
              <a:lnSpc>
                <a:spcPct val="98000"/>
              </a:lnSpc>
              <a:spcBef>
                <a:spcPts val="0"/>
              </a:spcBef>
              <a:spcAft>
                <a:spcPts val="800"/>
              </a:spcAft>
              <a:buNone/>
              <a:defRPr b="0" i="0" sz="2400" u="none" cap="none" strike="noStrike">
                <a:solidFill>
                  <a:srgbClr val="000000"/>
                </a:solidFill>
                <a:latin typeface="Rasa"/>
                <a:ea typeface="Rasa"/>
                <a:cs typeface="Rasa"/>
                <a:sym typeface="Rasa"/>
              </a:defRPr>
            </a:lvl3pPr>
            <a:lvl4pPr indent="-228600" lvl="3" marL="1600200" marR="0" rtl="0" algn="l">
              <a:lnSpc>
                <a:spcPct val="98000"/>
              </a:lnSpc>
              <a:spcBef>
                <a:spcPts val="0"/>
              </a:spcBef>
              <a:spcAft>
                <a:spcPts val="500"/>
              </a:spcAft>
              <a:buNone/>
              <a:defRPr b="0" i="0" sz="2000" u="none" cap="none" strike="noStrike">
                <a:solidFill>
                  <a:srgbClr val="000000"/>
                </a:solidFill>
                <a:latin typeface="Rasa"/>
                <a:ea typeface="Rasa"/>
                <a:cs typeface="Rasa"/>
                <a:sym typeface="Rasa"/>
              </a:defRPr>
            </a:lvl4pPr>
            <a:lvl5pPr indent="-228600" lvl="4" marL="2057400" marR="0" rtl="0" algn="l">
              <a:lnSpc>
                <a:spcPct val="98000"/>
              </a:lnSpc>
              <a:spcBef>
                <a:spcPts val="0"/>
              </a:spcBef>
              <a:spcAft>
                <a:spcPts val="200"/>
              </a:spcAft>
              <a:buNone/>
              <a:defRPr b="0" i="0" sz="2000" u="none" cap="none" strike="noStrike">
                <a:solidFill>
                  <a:srgbClr val="000000"/>
                </a:solidFill>
                <a:latin typeface="Rasa"/>
                <a:ea typeface="Rasa"/>
                <a:cs typeface="Rasa"/>
                <a:sym typeface="Rasa"/>
              </a:defRPr>
            </a:lvl5pPr>
            <a:lvl6pPr indent="-228600" lvl="5" marL="2514600" marR="0" rtl="0" algn="l">
              <a:lnSpc>
                <a:spcPct val="98000"/>
              </a:lnSpc>
              <a:spcBef>
                <a:spcPts val="0"/>
              </a:spcBef>
              <a:spcAft>
                <a:spcPts val="200"/>
              </a:spcAft>
              <a:buNone/>
              <a:defRPr b="0" i="0" sz="2000" u="none" cap="none" strike="noStrike">
                <a:solidFill>
                  <a:srgbClr val="000000"/>
                </a:solidFill>
                <a:latin typeface="Rasa"/>
                <a:ea typeface="Rasa"/>
                <a:cs typeface="Rasa"/>
                <a:sym typeface="Rasa"/>
              </a:defRPr>
            </a:lvl6pPr>
            <a:lvl7pPr indent="-228600" lvl="6" marL="3429000" marR="0" rtl="0" algn="l">
              <a:lnSpc>
                <a:spcPct val="98000"/>
              </a:lnSpc>
              <a:spcBef>
                <a:spcPts val="0"/>
              </a:spcBef>
              <a:spcAft>
                <a:spcPts val="200"/>
              </a:spcAft>
              <a:buNone/>
              <a:defRPr b="0" i="0" sz="2000" u="none" cap="none" strike="noStrike">
                <a:solidFill>
                  <a:srgbClr val="000000"/>
                </a:solidFill>
                <a:latin typeface="Rasa"/>
                <a:ea typeface="Rasa"/>
                <a:cs typeface="Rasa"/>
                <a:sym typeface="Rasa"/>
              </a:defRPr>
            </a:lvl7pPr>
            <a:lvl8pPr indent="-228600" lvl="7" marL="4800600" marR="0" rtl="0" algn="l">
              <a:lnSpc>
                <a:spcPct val="98000"/>
              </a:lnSpc>
              <a:spcBef>
                <a:spcPts val="0"/>
              </a:spcBef>
              <a:spcAft>
                <a:spcPts val="200"/>
              </a:spcAft>
              <a:buNone/>
              <a:defRPr b="0" i="0" sz="2000" u="none" cap="none" strike="noStrike">
                <a:solidFill>
                  <a:srgbClr val="000000"/>
                </a:solidFill>
                <a:latin typeface="Rasa"/>
                <a:ea typeface="Rasa"/>
                <a:cs typeface="Rasa"/>
                <a:sym typeface="Rasa"/>
              </a:defRPr>
            </a:lvl8pPr>
            <a:lvl9pPr indent="-228600" lvl="8" marL="6629400" marR="0" rtl="0" algn="l">
              <a:lnSpc>
                <a:spcPct val="98000"/>
              </a:lnSpc>
              <a:spcBef>
                <a:spcPts val="0"/>
              </a:spcBef>
              <a:spcAft>
                <a:spcPts val="200"/>
              </a:spcAft>
              <a:buNone/>
              <a:defRPr b="0" i="0" sz="2000" u="none" cap="none" strike="noStrike">
                <a:solidFill>
                  <a:srgbClr val="000000"/>
                </a:solidFill>
                <a:latin typeface="Rasa"/>
                <a:ea typeface="Rasa"/>
                <a:cs typeface="Rasa"/>
                <a:sym typeface="Rasa"/>
              </a:defRPr>
            </a:lvl9pPr>
          </a:lstStyle>
          <a:p/>
        </p:txBody>
      </p:sp>
      <p:pic>
        <p:nvPicPr>
          <p:cNvPr id="21" name="Shape 21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1586" y="-7937"/>
            <a:ext cx="10079036" cy="7577136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FFFFFF"/>
        </a:solidFill>
      </p:bgPr>
    </p:bg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/>
          <p:nvPr>
            <p:ph type="title"/>
          </p:nvPr>
        </p:nvSpPr>
        <p:spPr>
          <a:xfrm>
            <a:off x="504825" y="303212"/>
            <a:ext cx="9069386" cy="125571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85750" lvl="1" marL="74295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1430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6002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0574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5146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4290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48006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66294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8" name="Shape 28"/>
          <p:cNvSpPr txBox="1"/>
          <p:nvPr>
            <p:ph idx="1" type="body"/>
          </p:nvPr>
        </p:nvSpPr>
        <p:spPr>
          <a:xfrm>
            <a:off x="504825" y="1763711"/>
            <a:ext cx="9069386" cy="498633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342900" lvl="0" marL="3429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  <a:defRPr b="0" i="0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85750" lvl="1" marL="74295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1430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600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0574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5146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429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48006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66294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9" name="Shape 29"/>
          <p:cNvSpPr/>
          <p:nvPr/>
        </p:nvSpPr>
        <p:spPr>
          <a:xfrm>
            <a:off x="504825" y="6884986"/>
            <a:ext cx="2349499" cy="52228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rgbClr val="FFFFFF"/>
              </a:solidFill>
              <a:latin typeface="Rasa"/>
              <a:ea typeface="Rasa"/>
              <a:cs typeface="Rasa"/>
              <a:sym typeface="Rasa"/>
            </a:endParaRPr>
          </a:p>
        </p:txBody>
      </p:sp>
      <p:sp>
        <p:nvSpPr>
          <p:cNvPr id="30" name="Shape 30"/>
          <p:cNvSpPr/>
          <p:nvPr/>
        </p:nvSpPr>
        <p:spPr>
          <a:xfrm>
            <a:off x="3444875" y="6884986"/>
            <a:ext cx="3190874" cy="52387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rgbClr val="FFFFFF"/>
              </a:solidFill>
              <a:latin typeface="Rasa"/>
              <a:ea typeface="Rasa"/>
              <a:cs typeface="Rasa"/>
              <a:sym typeface="Rasa"/>
            </a:endParaRPr>
          </a:p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7224711" y="6884986"/>
            <a:ext cx="2349499" cy="52070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rIns="90000" tIns="46800">
            <a:noAutofit/>
          </a:bodyPr>
          <a:lstStyle/>
          <a:p>
            <a:pPr indent="0" lvl="0" marL="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Rasa"/>
              <a:buNone/>
            </a:pPr>
            <a:fld id="{00000000-1234-1234-1234-123412341234}" type="slidenum">
              <a:rPr b="0" i="0" lang="en-US" sz="1800" u="none">
                <a:solidFill>
                  <a:srgbClr val="000000"/>
                </a:solidFill>
                <a:latin typeface="Rasa"/>
                <a:ea typeface="Rasa"/>
                <a:cs typeface="Rasa"/>
                <a:sym typeface="Rasa"/>
              </a:rPr>
              <a:t>‹#›</a:t>
            </a:fld>
          </a:p>
        </p:txBody>
      </p:sp>
      <p:pic>
        <p:nvPicPr>
          <p:cNvPr id="32" name="Shape 32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0" y="-11112"/>
            <a:ext cx="10079036" cy="7583486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/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FFFFFF"/>
        </a:solidFill>
      </p:bgPr>
    </p:bg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Shape 34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1586" y="-7937"/>
            <a:ext cx="10079036" cy="7577136"/>
          </a:xfrm>
          <a:prstGeom prst="rect">
            <a:avLst/>
          </a:prstGeom>
          <a:noFill/>
          <a:ln>
            <a:noFill/>
          </a:ln>
        </p:spPr>
      </p:pic>
      <p:sp>
        <p:nvSpPr>
          <p:cNvPr id="35" name="Shape 35"/>
          <p:cNvSpPr txBox="1"/>
          <p:nvPr>
            <p:ph idx="1" type="body"/>
          </p:nvPr>
        </p:nvSpPr>
        <p:spPr>
          <a:xfrm>
            <a:off x="1511300" y="1768475"/>
            <a:ext cx="8058149" cy="49847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342900" lvl="0" marL="342900" marR="0" rtl="0" algn="l">
              <a:lnSpc>
                <a:spcPct val="98000"/>
              </a:lnSpc>
              <a:spcBef>
                <a:spcPts val="0"/>
              </a:spcBef>
              <a:spcAft>
                <a:spcPts val="1400"/>
              </a:spcAft>
              <a:buNone/>
              <a:defRPr b="0" i="0" sz="3200" u="none" cap="none" strike="noStrike">
                <a:solidFill>
                  <a:srgbClr val="000000"/>
                </a:solidFill>
                <a:latin typeface="Rasa"/>
                <a:ea typeface="Rasa"/>
                <a:cs typeface="Rasa"/>
                <a:sym typeface="Rasa"/>
              </a:defRPr>
            </a:lvl1pPr>
            <a:lvl2pPr indent="-285750" lvl="1" marL="742950" marR="0" rtl="0" algn="l">
              <a:lnSpc>
                <a:spcPct val="98000"/>
              </a:lnSpc>
              <a:spcBef>
                <a:spcPts val="0"/>
              </a:spcBef>
              <a:spcAft>
                <a:spcPts val="1100"/>
              </a:spcAft>
              <a:buNone/>
              <a:defRPr b="0" i="0" sz="2800" u="none" cap="none" strike="noStrike">
                <a:solidFill>
                  <a:srgbClr val="000000"/>
                </a:solidFill>
                <a:latin typeface="Rasa"/>
                <a:ea typeface="Rasa"/>
                <a:cs typeface="Rasa"/>
                <a:sym typeface="Rasa"/>
              </a:defRPr>
            </a:lvl2pPr>
            <a:lvl3pPr indent="-228600" lvl="2" marL="1143000" marR="0" rtl="0" algn="l">
              <a:lnSpc>
                <a:spcPct val="98000"/>
              </a:lnSpc>
              <a:spcBef>
                <a:spcPts val="0"/>
              </a:spcBef>
              <a:spcAft>
                <a:spcPts val="800"/>
              </a:spcAft>
              <a:buNone/>
              <a:defRPr b="0" i="0" sz="2400" u="none" cap="none" strike="noStrike">
                <a:solidFill>
                  <a:srgbClr val="000000"/>
                </a:solidFill>
                <a:latin typeface="Rasa"/>
                <a:ea typeface="Rasa"/>
                <a:cs typeface="Rasa"/>
                <a:sym typeface="Rasa"/>
              </a:defRPr>
            </a:lvl3pPr>
            <a:lvl4pPr indent="-228600" lvl="3" marL="1600200" marR="0" rtl="0" algn="l">
              <a:lnSpc>
                <a:spcPct val="98000"/>
              </a:lnSpc>
              <a:spcBef>
                <a:spcPts val="0"/>
              </a:spcBef>
              <a:spcAft>
                <a:spcPts val="500"/>
              </a:spcAft>
              <a:buNone/>
              <a:defRPr b="0" i="0" sz="2000" u="none" cap="none" strike="noStrike">
                <a:solidFill>
                  <a:srgbClr val="000000"/>
                </a:solidFill>
                <a:latin typeface="Rasa"/>
                <a:ea typeface="Rasa"/>
                <a:cs typeface="Rasa"/>
                <a:sym typeface="Rasa"/>
              </a:defRPr>
            </a:lvl4pPr>
            <a:lvl5pPr indent="-228600" lvl="4" marL="2057400" marR="0" rtl="0" algn="l">
              <a:lnSpc>
                <a:spcPct val="98000"/>
              </a:lnSpc>
              <a:spcBef>
                <a:spcPts val="0"/>
              </a:spcBef>
              <a:spcAft>
                <a:spcPts val="200"/>
              </a:spcAft>
              <a:buNone/>
              <a:defRPr b="0" i="0" sz="2000" u="none" cap="none" strike="noStrike">
                <a:solidFill>
                  <a:srgbClr val="000000"/>
                </a:solidFill>
                <a:latin typeface="Rasa"/>
                <a:ea typeface="Rasa"/>
                <a:cs typeface="Rasa"/>
                <a:sym typeface="Rasa"/>
              </a:defRPr>
            </a:lvl5pPr>
            <a:lvl6pPr indent="-228600" lvl="5" marL="2514600" marR="0" rtl="0" algn="l">
              <a:lnSpc>
                <a:spcPct val="98000"/>
              </a:lnSpc>
              <a:spcBef>
                <a:spcPts val="0"/>
              </a:spcBef>
              <a:spcAft>
                <a:spcPts val="200"/>
              </a:spcAft>
              <a:buNone/>
              <a:defRPr b="0" i="0" sz="2000" u="none" cap="none" strike="noStrike">
                <a:solidFill>
                  <a:srgbClr val="000000"/>
                </a:solidFill>
                <a:latin typeface="Rasa"/>
                <a:ea typeface="Rasa"/>
                <a:cs typeface="Rasa"/>
                <a:sym typeface="Rasa"/>
              </a:defRPr>
            </a:lvl6pPr>
            <a:lvl7pPr indent="-228600" lvl="6" marL="3429000" marR="0" rtl="0" algn="l">
              <a:lnSpc>
                <a:spcPct val="98000"/>
              </a:lnSpc>
              <a:spcBef>
                <a:spcPts val="0"/>
              </a:spcBef>
              <a:spcAft>
                <a:spcPts val="200"/>
              </a:spcAft>
              <a:buNone/>
              <a:defRPr b="0" i="0" sz="2000" u="none" cap="none" strike="noStrike">
                <a:solidFill>
                  <a:srgbClr val="000000"/>
                </a:solidFill>
                <a:latin typeface="Rasa"/>
                <a:ea typeface="Rasa"/>
                <a:cs typeface="Rasa"/>
                <a:sym typeface="Rasa"/>
              </a:defRPr>
            </a:lvl7pPr>
            <a:lvl8pPr indent="-228600" lvl="7" marL="4800600" marR="0" rtl="0" algn="l">
              <a:lnSpc>
                <a:spcPct val="98000"/>
              </a:lnSpc>
              <a:spcBef>
                <a:spcPts val="0"/>
              </a:spcBef>
              <a:spcAft>
                <a:spcPts val="200"/>
              </a:spcAft>
              <a:buNone/>
              <a:defRPr b="0" i="0" sz="2000" u="none" cap="none" strike="noStrike">
                <a:solidFill>
                  <a:srgbClr val="000000"/>
                </a:solidFill>
                <a:latin typeface="Rasa"/>
                <a:ea typeface="Rasa"/>
                <a:cs typeface="Rasa"/>
                <a:sym typeface="Rasa"/>
              </a:defRPr>
            </a:lvl8pPr>
            <a:lvl9pPr indent="-228600" lvl="8" marL="6629400" marR="0" rtl="0" algn="l">
              <a:lnSpc>
                <a:spcPct val="98000"/>
              </a:lnSpc>
              <a:spcBef>
                <a:spcPts val="0"/>
              </a:spcBef>
              <a:spcAft>
                <a:spcPts val="200"/>
              </a:spcAft>
              <a:buNone/>
              <a:defRPr b="0" i="0" sz="2000" u="none" cap="none" strike="noStrike">
                <a:solidFill>
                  <a:srgbClr val="000000"/>
                </a:solidFill>
                <a:latin typeface="Rasa"/>
                <a:ea typeface="Rasa"/>
                <a:cs typeface="Rasa"/>
                <a:sym typeface="Rasa"/>
              </a:defRPr>
            </a:lvl9pPr>
          </a:lstStyle>
          <a:p/>
        </p:txBody>
      </p:sp>
      <p:sp>
        <p:nvSpPr>
          <p:cNvPr id="36" name="Shape 36"/>
          <p:cNvSpPr txBox="1"/>
          <p:nvPr/>
        </p:nvSpPr>
        <p:spPr>
          <a:xfrm>
            <a:off x="1439862" y="7019925"/>
            <a:ext cx="7993062" cy="503236"/>
          </a:xfrm>
          <a:prstGeom prst="rect">
            <a:avLst/>
          </a:prstGeom>
          <a:noFill/>
          <a:ln>
            <a:noFill/>
          </a:ln>
        </p:spPr>
        <p:txBody>
          <a:bodyPr anchorCtr="0" anchor="b" bIns="50400" lIns="100800" rIns="100800" tIns="50400">
            <a:noAutofit/>
          </a:bodyPr>
          <a:lstStyle/>
          <a:p>
            <a:pPr indent="0" lvl="0" marL="0" marR="0" rtl="0" algn="ctr">
              <a:lnSpc>
                <a:spcPct val="101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Verdana"/>
              <a:buNone/>
            </a:pPr>
            <a:r>
              <a:rPr b="1" i="0" lang="en-US" sz="1400" u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Seminario de Lenguajes 2012 – Opción  Delphi - </a:t>
            </a: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/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FFFFFF"/>
        </a:solidFill>
      </p:bgPr>
    </p:bg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Shape 38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1586" y="-7937"/>
            <a:ext cx="10079036" cy="7577136"/>
          </a:xfrm>
          <a:prstGeom prst="rect">
            <a:avLst/>
          </a:prstGeom>
          <a:noFill/>
          <a:ln>
            <a:noFill/>
          </a:ln>
        </p:spPr>
      </p:pic>
      <p:sp>
        <p:nvSpPr>
          <p:cNvPr id="39" name="Shape 39"/>
          <p:cNvSpPr txBox="1"/>
          <p:nvPr>
            <p:ph idx="1" type="body"/>
          </p:nvPr>
        </p:nvSpPr>
        <p:spPr>
          <a:xfrm>
            <a:off x="1511300" y="1768475"/>
            <a:ext cx="8058149" cy="49847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342900" lvl="0" marL="342900" marR="0" rtl="0" algn="l">
              <a:lnSpc>
                <a:spcPct val="98000"/>
              </a:lnSpc>
              <a:spcBef>
                <a:spcPts val="0"/>
              </a:spcBef>
              <a:spcAft>
                <a:spcPts val="1400"/>
              </a:spcAft>
              <a:buNone/>
              <a:defRPr b="0" i="0" sz="3200" u="none" cap="none" strike="noStrike">
                <a:solidFill>
                  <a:srgbClr val="000000"/>
                </a:solidFill>
                <a:latin typeface="Rasa"/>
                <a:ea typeface="Rasa"/>
                <a:cs typeface="Rasa"/>
                <a:sym typeface="Rasa"/>
              </a:defRPr>
            </a:lvl1pPr>
            <a:lvl2pPr indent="-285750" lvl="1" marL="742950" marR="0" rtl="0" algn="l">
              <a:lnSpc>
                <a:spcPct val="98000"/>
              </a:lnSpc>
              <a:spcBef>
                <a:spcPts val="0"/>
              </a:spcBef>
              <a:spcAft>
                <a:spcPts val="1100"/>
              </a:spcAft>
              <a:buNone/>
              <a:defRPr b="0" i="0" sz="2800" u="none" cap="none" strike="noStrike">
                <a:solidFill>
                  <a:srgbClr val="000000"/>
                </a:solidFill>
                <a:latin typeface="Rasa"/>
                <a:ea typeface="Rasa"/>
                <a:cs typeface="Rasa"/>
                <a:sym typeface="Rasa"/>
              </a:defRPr>
            </a:lvl2pPr>
            <a:lvl3pPr indent="-228600" lvl="2" marL="1143000" marR="0" rtl="0" algn="l">
              <a:lnSpc>
                <a:spcPct val="98000"/>
              </a:lnSpc>
              <a:spcBef>
                <a:spcPts val="0"/>
              </a:spcBef>
              <a:spcAft>
                <a:spcPts val="800"/>
              </a:spcAft>
              <a:buNone/>
              <a:defRPr b="0" i="0" sz="2400" u="none" cap="none" strike="noStrike">
                <a:solidFill>
                  <a:srgbClr val="000000"/>
                </a:solidFill>
                <a:latin typeface="Rasa"/>
                <a:ea typeface="Rasa"/>
                <a:cs typeface="Rasa"/>
                <a:sym typeface="Rasa"/>
              </a:defRPr>
            </a:lvl3pPr>
            <a:lvl4pPr indent="-228600" lvl="3" marL="1600200" marR="0" rtl="0" algn="l">
              <a:lnSpc>
                <a:spcPct val="98000"/>
              </a:lnSpc>
              <a:spcBef>
                <a:spcPts val="0"/>
              </a:spcBef>
              <a:spcAft>
                <a:spcPts val="500"/>
              </a:spcAft>
              <a:buNone/>
              <a:defRPr b="0" i="0" sz="2000" u="none" cap="none" strike="noStrike">
                <a:solidFill>
                  <a:srgbClr val="000000"/>
                </a:solidFill>
                <a:latin typeface="Rasa"/>
                <a:ea typeface="Rasa"/>
                <a:cs typeface="Rasa"/>
                <a:sym typeface="Rasa"/>
              </a:defRPr>
            </a:lvl4pPr>
            <a:lvl5pPr indent="-228600" lvl="4" marL="2057400" marR="0" rtl="0" algn="l">
              <a:lnSpc>
                <a:spcPct val="98000"/>
              </a:lnSpc>
              <a:spcBef>
                <a:spcPts val="0"/>
              </a:spcBef>
              <a:spcAft>
                <a:spcPts val="200"/>
              </a:spcAft>
              <a:buNone/>
              <a:defRPr b="0" i="0" sz="2000" u="none" cap="none" strike="noStrike">
                <a:solidFill>
                  <a:srgbClr val="000000"/>
                </a:solidFill>
                <a:latin typeface="Rasa"/>
                <a:ea typeface="Rasa"/>
                <a:cs typeface="Rasa"/>
                <a:sym typeface="Rasa"/>
              </a:defRPr>
            </a:lvl5pPr>
            <a:lvl6pPr indent="-228600" lvl="5" marL="2514600" marR="0" rtl="0" algn="l">
              <a:lnSpc>
                <a:spcPct val="98000"/>
              </a:lnSpc>
              <a:spcBef>
                <a:spcPts val="0"/>
              </a:spcBef>
              <a:spcAft>
                <a:spcPts val="200"/>
              </a:spcAft>
              <a:buNone/>
              <a:defRPr b="0" i="0" sz="2000" u="none" cap="none" strike="noStrike">
                <a:solidFill>
                  <a:srgbClr val="000000"/>
                </a:solidFill>
                <a:latin typeface="Rasa"/>
                <a:ea typeface="Rasa"/>
                <a:cs typeface="Rasa"/>
                <a:sym typeface="Rasa"/>
              </a:defRPr>
            </a:lvl6pPr>
            <a:lvl7pPr indent="-228600" lvl="6" marL="3429000" marR="0" rtl="0" algn="l">
              <a:lnSpc>
                <a:spcPct val="98000"/>
              </a:lnSpc>
              <a:spcBef>
                <a:spcPts val="0"/>
              </a:spcBef>
              <a:spcAft>
                <a:spcPts val="200"/>
              </a:spcAft>
              <a:buNone/>
              <a:defRPr b="0" i="0" sz="2000" u="none" cap="none" strike="noStrike">
                <a:solidFill>
                  <a:srgbClr val="000000"/>
                </a:solidFill>
                <a:latin typeface="Rasa"/>
                <a:ea typeface="Rasa"/>
                <a:cs typeface="Rasa"/>
                <a:sym typeface="Rasa"/>
              </a:defRPr>
            </a:lvl7pPr>
            <a:lvl8pPr indent="-228600" lvl="7" marL="4800600" marR="0" rtl="0" algn="l">
              <a:lnSpc>
                <a:spcPct val="98000"/>
              </a:lnSpc>
              <a:spcBef>
                <a:spcPts val="0"/>
              </a:spcBef>
              <a:spcAft>
                <a:spcPts val="200"/>
              </a:spcAft>
              <a:buNone/>
              <a:defRPr b="0" i="0" sz="2000" u="none" cap="none" strike="noStrike">
                <a:solidFill>
                  <a:srgbClr val="000000"/>
                </a:solidFill>
                <a:latin typeface="Rasa"/>
                <a:ea typeface="Rasa"/>
                <a:cs typeface="Rasa"/>
                <a:sym typeface="Rasa"/>
              </a:defRPr>
            </a:lvl8pPr>
            <a:lvl9pPr indent="-228600" lvl="8" marL="6629400" marR="0" rtl="0" algn="l">
              <a:lnSpc>
                <a:spcPct val="98000"/>
              </a:lnSpc>
              <a:spcBef>
                <a:spcPts val="0"/>
              </a:spcBef>
              <a:spcAft>
                <a:spcPts val="200"/>
              </a:spcAft>
              <a:buNone/>
              <a:defRPr b="0" i="0" sz="2000" u="none" cap="none" strike="noStrike">
                <a:solidFill>
                  <a:srgbClr val="000000"/>
                </a:solidFill>
                <a:latin typeface="Rasa"/>
                <a:ea typeface="Rasa"/>
                <a:cs typeface="Rasa"/>
                <a:sym typeface="Rasa"/>
              </a:defRPr>
            </a:lvl9pPr>
          </a:lstStyle>
          <a:p/>
        </p:txBody>
      </p:sp>
      <p:sp>
        <p:nvSpPr>
          <p:cNvPr id="40" name="Shape 40"/>
          <p:cNvSpPr txBox="1"/>
          <p:nvPr/>
        </p:nvSpPr>
        <p:spPr>
          <a:xfrm>
            <a:off x="1439862" y="7019925"/>
            <a:ext cx="7993062" cy="503236"/>
          </a:xfrm>
          <a:prstGeom prst="rect">
            <a:avLst/>
          </a:prstGeom>
          <a:noFill/>
          <a:ln>
            <a:noFill/>
          </a:ln>
        </p:spPr>
        <p:txBody>
          <a:bodyPr anchorCtr="0" anchor="b" bIns="50400" lIns="100800" rIns="100800" tIns="50400">
            <a:noAutofit/>
          </a:bodyPr>
          <a:lstStyle/>
          <a:p>
            <a:pPr indent="0" lvl="0" marL="0" marR="0" rtl="0" algn="ctr">
              <a:lnSpc>
                <a:spcPct val="101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Verdana"/>
              <a:buNone/>
            </a:pPr>
            <a:r>
              <a:rPr b="1" i="0" lang="en-US" sz="1400" u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Seminario de Lenguajes 2012 – Opción  .NET - </a:t>
            </a: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/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FFFFFF"/>
        </a:solidFill>
      </p:bgPr>
    </p:bg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x="1511300" y="1768475"/>
            <a:ext cx="8058149" cy="49847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342900" lvl="0" marL="342900" marR="0" rtl="0" algn="l">
              <a:lnSpc>
                <a:spcPct val="98000"/>
              </a:lnSpc>
              <a:spcBef>
                <a:spcPts val="0"/>
              </a:spcBef>
              <a:spcAft>
                <a:spcPts val="1400"/>
              </a:spcAft>
              <a:buNone/>
              <a:defRPr b="0" i="0" sz="3200" u="none" cap="none" strike="noStrike">
                <a:solidFill>
                  <a:srgbClr val="000000"/>
                </a:solidFill>
                <a:latin typeface="Rasa"/>
                <a:ea typeface="Rasa"/>
                <a:cs typeface="Rasa"/>
                <a:sym typeface="Rasa"/>
              </a:defRPr>
            </a:lvl1pPr>
            <a:lvl2pPr indent="-285750" lvl="1" marL="742950" marR="0" rtl="0" algn="l">
              <a:lnSpc>
                <a:spcPct val="98000"/>
              </a:lnSpc>
              <a:spcBef>
                <a:spcPts val="0"/>
              </a:spcBef>
              <a:spcAft>
                <a:spcPts val="1100"/>
              </a:spcAft>
              <a:buNone/>
              <a:defRPr b="0" i="0" sz="2800" u="none" cap="none" strike="noStrike">
                <a:solidFill>
                  <a:srgbClr val="000000"/>
                </a:solidFill>
                <a:latin typeface="Rasa"/>
                <a:ea typeface="Rasa"/>
                <a:cs typeface="Rasa"/>
                <a:sym typeface="Rasa"/>
              </a:defRPr>
            </a:lvl2pPr>
            <a:lvl3pPr indent="-228600" lvl="2" marL="1143000" marR="0" rtl="0" algn="l">
              <a:lnSpc>
                <a:spcPct val="98000"/>
              </a:lnSpc>
              <a:spcBef>
                <a:spcPts val="0"/>
              </a:spcBef>
              <a:spcAft>
                <a:spcPts val="800"/>
              </a:spcAft>
              <a:buNone/>
              <a:defRPr b="0" i="0" sz="2400" u="none" cap="none" strike="noStrike">
                <a:solidFill>
                  <a:srgbClr val="000000"/>
                </a:solidFill>
                <a:latin typeface="Rasa"/>
                <a:ea typeface="Rasa"/>
                <a:cs typeface="Rasa"/>
                <a:sym typeface="Rasa"/>
              </a:defRPr>
            </a:lvl3pPr>
            <a:lvl4pPr indent="-228600" lvl="3" marL="1600200" marR="0" rtl="0" algn="l">
              <a:lnSpc>
                <a:spcPct val="98000"/>
              </a:lnSpc>
              <a:spcBef>
                <a:spcPts val="0"/>
              </a:spcBef>
              <a:spcAft>
                <a:spcPts val="500"/>
              </a:spcAft>
              <a:buNone/>
              <a:defRPr b="0" i="0" sz="2000" u="none" cap="none" strike="noStrike">
                <a:solidFill>
                  <a:srgbClr val="000000"/>
                </a:solidFill>
                <a:latin typeface="Rasa"/>
                <a:ea typeface="Rasa"/>
                <a:cs typeface="Rasa"/>
                <a:sym typeface="Rasa"/>
              </a:defRPr>
            </a:lvl4pPr>
            <a:lvl5pPr indent="-228600" lvl="4" marL="2057400" marR="0" rtl="0" algn="l">
              <a:lnSpc>
                <a:spcPct val="98000"/>
              </a:lnSpc>
              <a:spcBef>
                <a:spcPts val="0"/>
              </a:spcBef>
              <a:spcAft>
                <a:spcPts val="200"/>
              </a:spcAft>
              <a:buNone/>
              <a:defRPr b="0" i="0" sz="2000" u="none" cap="none" strike="noStrike">
                <a:solidFill>
                  <a:srgbClr val="000000"/>
                </a:solidFill>
                <a:latin typeface="Rasa"/>
                <a:ea typeface="Rasa"/>
                <a:cs typeface="Rasa"/>
                <a:sym typeface="Rasa"/>
              </a:defRPr>
            </a:lvl5pPr>
            <a:lvl6pPr indent="-228600" lvl="5" marL="2514600" marR="0" rtl="0" algn="l">
              <a:lnSpc>
                <a:spcPct val="98000"/>
              </a:lnSpc>
              <a:spcBef>
                <a:spcPts val="0"/>
              </a:spcBef>
              <a:spcAft>
                <a:spcPts val="200"/>
              </a:spcAft>
              <a:buNone/>
              <a:defRPr b="0" i="0" sz="2000" u="none" cap="none" strike="noStrike">
                <a:solidFill>
                  <a:srgbClr val="000000"/>
                </a:solidFill>
                <a:latin typeface="Rasa"/>
                <a:ea typeface="Rasa"/>
                <a:cs typeface="Rasa"/>
                <a:sym typeface="Rasa"/>
              </a:defRPr>
            </a:lvl6pPr>
            <a:lvl7pPr indent="-228600" lvl="6" marL="3429000" marR="0" rtl="0" algn="l">
              <a:lnSpc>
                <a:spcPct val="98000"/>
              </a:lnSpc>
              <a:spcBef>
                <a:spcPts val="0"/>
              </a:spcBef>
              <a:spcAft>
                <a:spcPts val="200"/>
              </a:spcAft>
              <a:buNone/>
              <a:defRPr b="0" i="0" sz="2000" u="none" cap="none" strike="noStrike">
                <a:solidFill>
                  <a:srgbClr val="000000"/>
                </a:solidFill>
                <a:latin typeface="Rasa"/>
                <a:ea typeface="Rasa"/>
                <a:cs typeface="Rasa"/>
                <a:sym typeface="Rasa"/>
              </a:defRPr>
            </a:lvl7pPr>
            <a:lvl8pPr indent="-228600" lvl="7" marL="4800600" marR="0" rtl="0" algn="l">
              <a:lnSpc>
                <a:spcPct val="98000"/>
              </a:lnSpc>
              <a:spcBef>
                <a:spcPts val="0"/>
              </a:spcBef>
              <a:spcAft>
                <a:spcPts val="200"/>
              </a:spcAft>
              <a:buNone/>
              <a:defRPr b="0" i="0" sz="2000" u="none" cap="none" strike="noStrike">
                <a:solidFill>
                  <a:srgbClr val="000000"/>
                </a:solidFill>
                <a:latin typeface="Rasa"/>
                <a:ea typeface="Rasa"/>
                <a:cs typeface="Rasa"/>
                <a:sym typeface="Rasa"/>
              </a:defRPr>
            </a:lvl8pPr>
            <a:lvl9pPr indent="-228600" lvl="8" marL="6629400" marR="0" rtl="0" algn="l">
              <a:lnSpc>
                <a:spcPct val="98000"/>
              </a:lnSpc>
              <a:spcBef>
                <a:spcPts val="0"/>
              </a:spcBef>
              <a:spcAft>
                <a:spcPts val="200"/>
              </a:spcAft>
              <a:buNone/>
              <a:defRPr b="0" i="0" sz="2000" u="none" cap="none" strike="noStrike">
                <a:solidFill>
                  <a:srgbClr val="000000"/>
                </a:solidFill>
                <a:latin typeface="Rasa"/>
                <a:ea typeface="Rasa"/>
                <a:cs typeface="Rasa"/>
                <a:sym typeface="Rasa"/>
              </a:defRPr>
            </a:lvl9pPr>
          </a:lstStyle>
          <a:p/>
        </p:txBody>
      </p:sp>
      <p:pic>
        <p:nvPicPr>
          <p:cNvPr id="43" name="Shape 43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0" y="-7937"/>
            <a:ext cx="10079036" cy="7577136"/>
          </a:xfrm>
          <a:prstGeom prst="rect">
            <a:avLst/>
          </a:prstGeom>
          <a:noFill/>
          <a:ln>
            <a:noFill/>
          </a:ln>
        </p:spPr>
      </p:pic>
      <p:sp>
        <p:nvSpPr>
          <p:cNvPr id="44" name="Shape 44"/>
          <p:cNvSpPr txBox="1"/>
          <p:nvPr/>
        </p:nvSpPr>
        <p:spPr>
          <a:xfrm>
            <a:off x="1439862" y="7019925"/>
            <a:ext cx="7993062" cy="503236"/>
          </a:xfrm>
          <a:prstGeom prst="rect">
            <a:avLst/>
          </a:prstGeom>
          <a:noFill/>
          <a:ln>
            <a:noFill/>
          </a:ln>
        </p:spPr>
        <p:txBody>
          <a:bodyPr anchorCtr="0" anchor="b" bIns="50400" lIns="100800" rIns="100800" tIns="50400">
            <a:noAutofit/>
          </a:bodyPr>
          <a:lstStyle/>
          <a:p>
            <a:pPr indent="0" lvl="0" marL="0" marR="0" rtl="0" algn="ctr">
              <a:lnSpc>
                <a:spcPct val="101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Verdana"/>
              <a:buNone/>
            </a:pPr>
            <a:r>
              <a:rPr b="1" i="0" lang="en-US" sz="1400" u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Seminario de Lenguajes 2012 – Opción  PHYTON - </a:t>
            </a: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/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FFFFFF"/>
        </a:solidFill>
      </p:bgPr>
    </p:bg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/>
          <p:nvPr>
            <p:ph idx="1" type="body"/>
          </p:nvPr>
        </p:nvSpPr>
        <p:spPr>
          <a:xfrm>
            <a:off x="1511300" y="1768475"/>
            <a:ext cx="8058149" cy="49847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342900" lvl="0" marL="342900" marR="0" rtl="0" algn="l">
              <a:lnSpc>
                <a:spcPct val="98000"/>
              </a:lnSpc>
              <a:spcBef>
                <a:spcPts val="0"/>
              </a:spcBef>
              <a:spcAft>
                <a:spcPts val="1400"/>
              </a:spcAft>
              <a:buNone/>
              <a:defRPr b="0" i="0" sz="3200" u="none" cap="none" strike="noStrike">
                <a:solidFill>
                  <a:srgbClr val="000000"/>
                </a:solidFill>
                <a:latin typeface="Rasa"/>
                <a:ea typeface="Rasa"/>
                <a:cs typeface="Rasa"/>
                <a:sym typeface="Rasa"/>
              </a:defRPr>
            </a:lvl1pPr>
            <a:lvl2pPr indent="-285750" lvl="1" marL="742950" marR="0" rtl="0" algn="l">
              <a:lnSpc>
                <a:spcPct val="98000"/>
              </a:lnSpc>
              <a:spcBef>
                <a:spcPts val="0"/>
              </a:spcBef>
              <a:spcAft>
                <a:spcPts val="1100"/>
              </a:spcAft>
              <a:buNone/>
              <a:defRPr b="0" i="0" sz="2800" u="none" cap="none" strike="noStrike">
                <a:solidFill>
                  <a:srgbClr val="000000"/>
                </a:solidFill>
                <a:latin typeface="Rasa"/>
                <a:ea typeface="Rasa"/>
                <a:cs typeface="Rasa"/>
                <a:sym typeface="Rasa"/>
              </a:defRPr>
            </a:lvl2pPr>
            <a:lvl3pPr indent="-228600" lvl="2" marL="1143000" marR="0" rtl="0" algn="l">
              <a:lnSpc>
                <a:spcPct val="98000"/>
              </a:lnSpc>
              <a:spcBef>
                <a:spcPts val="0"/>
              </a:spcBef>
              <a:spcAft>
                <a:spcPts val="800"/>
              </a:spcAft>
              <a:buNone/>
              <a:defRPr b="0" i="0" sz="2400" u="none" cap="none" strike="noStrike">
                <a:solidFill>
                  <a:srgbClr val="000000"/>
                </a:solidFill>
                <a:latin typeface="Rasa"/>
                <a:ea typeface="Rasa"/>
                <a:cs typeface="Rasa"/>
                <a:sym typeface="Rasa"/>
              </a:defRPr>
            </a:lvl3pPr>
            <a:lvl4pPr indent="-228600" lvl="3" marL="1600200" marR="0" rtl="0" algn="l">
              <a:lnSpc>
                <a:spcPct val="98000"/>
              </a:lnSpc>
              <a:spcBef>
                <a:spcPts val="0"/>
              </a:spcBef>
              <a:spcAft>
                <a:spcPts val="500"/>
              </a:spcAft>
              <a:buNone/>
              <a:defRPr b="0" i="0" sz="2000" u="none" cap="none" strike="noStrike">
                <a:solidFill>
                  <a:srgbClr val="000000"/>
                </a:solidFill>
                <a:latin typeface="Rasa"/>
                <a:ea typeface="Rasa"/>
                <a:cs typeface="Rasa"/>
                <a:sym typeface="Rasa"/>
              </a:defRPr>
            </a:lvl4pPr>
            <a:lvl5pPr indent="-228600" lvl="4" marL="2057400" marR="0" rtl="0" algn="l">
              <a:lnSpc>
                <a:spcPct val="98000"/>
              </a:lnSpc>
              <a:spcBef>
                <a:spcPts val="0"/>
              </a:spcBef>
              <a:spcAft>
                <a:spcPts val="200"/>
              </a:spcAft>
              <a:buNone/>
              <a:defRPr b="0" i="0" sz="2000" u="none" cap="none" strike="noStrike">
                <a:solidFill>
                  <a:srgbClr val="000000"/>
                </a:solidFill>
                <a:latin typeface="Rasa"/>
                <a:ea typeface="Rasa"/>
                <a:cs typeface="Rasa"/>
                <a:sym typeface="Rasa"/>
              </a:defRPr>
            </a:lvl5pPr>
            <a:lvl6pPr indent="-228600" lvl="5" marL="2514600" marR="0" rtl="0" algn="l">
              <a:lnSpc>
                <a:spcPct val="98000"/>
              </a:lnSpc>
              <a:spcBef>
                <a:spcPts val="0"/>
              </a:spcBef>
              <a:spcAft>
                <a:spcPts val="200"/>
              </a:spcAft>
              <a:buNone/>
              <a:defRPr b="0" i="0" sz="2000" u="none" cap="none" strike="noStrike">
                <a:solidFill>
                  <a:srgbClr val="000000"/>
                </a:solidFill>
                <a:latin typeface="Rasa"/>
                <a:ea typeface="Rasa"/>
                <a:cs typeface="Rasa"/>
                <a:sym typeface="Rasa"/>
              </a:defRPr>
            </a:lvl6pPr>
            <a:lvl7pPr indent="-228600" lvl="6" marL="3429000" marR="0" rtl="0" algn="l">
              <a:lnSpc>
                <a:spcPct val="98000"/>
              </a:lnSpc>
              <a:spcBef>
                <a:spcPts val="0"/>
              </a:spcBef>
              <a:spcAft>
                <a:spcPts val="200"/>
              </a:spcAft>
              <a:buNone/>
              <a:defRPr b="0" i="0" sz="2000" u="none" cap="none" strike="noStrike">
                <a:solidFill>
                  <a:srgbClr val="000000"/>
                </a:solidFill>
                <a:latin typeface="Rasa"/>
                <a:ea typeface="Rasa"/>
                <a:cs typeface="Rasa"/>
                <a:sym typeface="Rasa"/>
              </a:defRPr>
            </a:lvl7pPr>
            <a:lvl8pPr indent="-228600" lvl="7" marL="4800600" marR="0" rtl="0" algn="l">
              <a:lnSpc>
                <a:spcPct val="98000"/>
              </a:lnSpc>
              <a:spcBef>
                <a:spcPts val="0"/>
              </a:spcBef>
              <a:spcAft>
                <a:spcPts val="200"/>
              </a:spcAft>
              <a:buNone/>
              <a:defRPr b="0" i="0" sz="2000" u="none" cap="none" strike="noStrike">
                <a:solidFill>
                  <a:srgbClr val="000000"/>
                </a:solidFill>
                <a:latin typeface="Rasa"/>
                <a:ea typeface="Rasa"/>
                <a:cs typeface="Rasa"/>
                <a:sym typeface="Rasa"/>
              </a:defRPr>
            </a:lvl8pPr>
            <a:lvl9pPr indent="-228600" lvl="8" marL="6629400" marR="0" rtl="0" algn="l">
              <a:lnSpc>
                <a:spcPct val="98000"/>
              </a:lnSpc>
              <a:spcBef>
                <a:spcPts val="0"/>
              </a:spcBef>
              <a:spcAft>
                <a:spcPts val="200"/>
              </a:spcAft>
              <a:buNone/>
              <a:defRPr b="0" i="0" sz="2000" u="none" cap="none" strike="noStrike">
                <a:solidFill>
                  <a:srgbClr val="000000"/>
                </a:solidFill>
                <a:latin typeface="Rasa"/>
                <a:ea typeface="Rasa"/>
                <a:cs typeface="Rasa"/>
                <a:sym typeface="Rasa"/>
              </a:defRPr>
            </a:lvl9pPr>
          </a:lstStyle>
          <a:p/>
        </p:txBody>
      </p:sp>
      <p:pic>
        <p:nvPicPr>
          <p:cNvPr id="47" name="Shape 47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1586" y="-7937"/>
            <a:ext cx="10079036" cy="7577136"/>
          </a:xfrm>
          <a:prstGeom prst="rect">
            <a:avLst/>
          </a:prstGeom>
          <a:noFill/>
          <a:ln>
            <a:noFill/>
          </a:ln>
        </p:spPr>
      </p:pic>
      <p:sp>
        <p:nvSpPr>
          <p:cNvPr id="48" name="Shape 48"/>
          <p:cNvSpPr txBox="1"/>
          <p:nvPr/>
        </p:nvSpPr>
        <p:spPr>
          <a:xfrm>
            <a:off x="1439862" y="7019925"/>
            <a:ext cx="7993062" cy="503236"/>
          </a:xfrm>
          <a:prstGeom prst="rect">
            <a:avLst/>
          </a:prstGeom>
          <a:noFill/>
          <a:ln>
            <a:noFill/>
          </a:ln>
        </p:spPr>
        <p:txBody>
          <a:bodyPr anchorCtr="0" anchor="b" bIns="50400" lIns="100800" rIns="100800" tIns="50400">
            <a:noAutofit/>
          </a:bodyPr>
          <a:lstStyle/>
          <a:p>
            <a:pPr indent="0" lvl="0" marL="0" marR="0" rtl="0" algn="ctr">
              <a:lnSpc>
                <a:spcPct val="101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Verdana"/>
              <a:buNone/>
            </a:pPr>
            <a:r>
              <a:rPr b="1" i="0" lang="en-US" sz="1400" u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Seminario de Lenguajes 2012 – Opción  ADA - </a:t>
            </a: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/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FFFFFF"/>
        </a:solidFill>
      </p:bgPr>
    </p:bg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/>
          <p:nvPr>
            <p:ph idx="1" type="body"/>
          </p:nvPr>
        </p:nvSpPr>
        <p:spPr>
          <a:xfrm>
            <a:off x="1511300" y="1768475"/>
            <a:ext cx="8058149" cy="49847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342900" lvl="0" marL="342900" marR="0" rtl="0" algn="l">
              <a:lnSpc>
                <a:spcPct val="98000"/>
              </a:lnSpc>
              <a:spcBef>
                <a:spcPts val="0"/>
              </a:spcBef>
              <a:spcAft>
                <a:spcPts val="1400"/>
              </a:spcAft>
              <a:buNone/>
              <a:defRPr b="0" i="0" sz="3200" u="none" cap="none" strike="noStrike">
                <a:solidFill>
                  <a:srgbClr val="000000"/>
                </a:solidFill>
                <a:latin typeface="Rasa"/>
                <a:ea typeface="Rasa"/>
                <a:cs typeface="Rasa"/>
                <a:sym typeface="Rasa"/>
              </a:defRPr>
            </a:lvl1pPr>
            <a:lvl2pPr indent="-285750" lvl="1" marL="742950" marR="0" rtl="0" algn="l">
              <a:lnSpc>
                <a:spcPct val="98000"/>
              </a:lnSpc>
              <a:spcBef>
                <a:spcPts val="0"/>
              </a:spcBef>
              <a:spcAft>
                <a:spcPts val="1100"/>
              </a:spcAft>
              <a:buNone/>
              <a:defRPr b="0" i="0" sz="2800" u="none" cap="none" strike="noStrike">
                <a:solidFill>
                  <a:srgbClr val="000000"/>
                </a:solidFill>
                <a:latin typeface="Rasa"/>
                <a:ea typeface="Rasa"/>
                <a:cs typeface="Rasa"/>
                <a:sym typeface="Rasa"/>
              </a:defRPr>
            </a:lvl2pPr>
            <a:lvl3pPr indent="-228600" lvl="2" marL="1143000" marR="0" rtl="0" algn="l">
              <a:lnSpc>
                <a:spcPct val="98000"/>
              </a:lnSpc>
              <a:spcBef>
                <a:spcPts val="0"/>
              </a:spcBef>
              <a:spcAft>
                <a:spcPts val="800"/>
              </a:spcAft>
              <a:buNone/>
              <a:defRPr b="0" i="0" sz="2400" u="none" cap="none" strike="noStrike">
                <a:solidFill>
                  <a:srgbClr val="000000"/>
                </a:solidFill>
                <a:latin typeface="Rasa"/>
                <a:ea typeface="Rasa"/>
                <a:cs typeface="Rasa"/>
                <a:sym typeface="Rasa"/>
              </a:defRPr>
            </a:lvl3pPr>
            <a:lvl4pPr indent="-228600" lvl="3" marL="1600200" marR="0" rtl="0" algn="l">
              <a:lnSpc>
                <a:spcPct val="98000"/>
              </a:lnSpc>
              <a:spcBef>
                <a:spcPts val="0"/>
              </a:spcBef>
              <a:spcAft>
                <a:spcPts val="500"/>
              </a:spcAft>
              <a:buNone/>
              <a:defRPr b="0" i="0" sz="2000" u="none" cap="none" strike="noStrike">
                <a:solidFill>
                  <a:srgbClr val="000000"/>
                </a:solidFill>
                <a:latin typeface="Rasa"/>
                <a:ea typeface="Rasa"/>
                <a:cs typeface="Rasa"/>
                <a:sym typeface="Rasa"/>
              </a:defRPr>
            </a:lvl4pPr>
            <a:lvl5pPr indent="-228600" lvl="4" marL="2057400" marR="0" rtl="0" algn="l">
              <a:lnSpc>
                <a:spcPct val="98000"/>
              </a:lnSpc>
              <a:spcBef>
                <a:spcPts val="0"/>
              </a:spcBef>
              <a:spcAft>
                <a:spcPts val="200"/>
              </a:spcAft>
              <a:buNone/>
              <a:defRPr b="0" i="0" sz="2000" u="none" cap="none" strike="noStrike">
                <a:solidFill>
                  <a:srgbClr val="000000"/>
                </a:solidFill>
                <a:latin typeface="Rasa"/>
                <a:ea typeface="Rasa"/>
                <a:cs typeface="Rasa"/>
                <a:sym typeface="Rasa"/>
              </a:defRPr>
            </a:lvl5pPr>
            <a:lvl6pPr indent="-228600" lvl="5" marL="2514600" marR="0" rtl="0" algn="l">
              <a:lnSpc>
                <a:spcPct val="98000"/>
              </a:lnSpc>
              <a:spcBef>
                <a:spcPts val="0"/>
              </a:spcBef>
              <a:spcAft>
                <a:spcPts val="200"/>
              </a:spcAft>
              <a:buNone/>
              <a:defRPr b="0" i="0" sz="2000" u="none" cap="none" strike="noStrike">
                <a:solidFill>
                  <a:srgbClr val="000000"/>
                </a:solidFill>
                <a:latin typeface="Rasa"/>
                <a:ea typeface="Rasa"/>
                <a:cs typeface="Rasa"/>
                <a:sym typeface="Rasa"/>
              </a:defRPr>
            </a:lvl6pPr>
            <a:lvl7pPr indent="-228600" lvl="6" marL="3429000" marR="0" rtl="0" algn="l">
              <a:lnSpc>
                <a:spcPct val="98000"/>
              </a:lnSpc>
              <a:spcBef>
                <a:spcPts val="0"/>
              </a:spcBef>
              <a:spcAft>
                <a:spcPts val="200"/>
              </a:spcAft>
              <a:buNone/>
              <a:defRPr b="0" i="0" sz="2000" u="none" cap="none" strike="noStrike">
                <a:solidFill>
                  <a:srgbClr val="000000"/>
                </a:solidFill>
                <a:latin typeface="Rasa"/>
                <a:ea typeface="Rasa"/>
                <a:cs typeface="Rasa"/>
                <a:sym typeface="Rasa"/>
              </a:defRPr>
            </a:lvl7pPr>
            <a:lvl8pPr indent="-228600" lvl="7" marL="4800600" marR="0" rtl="0" algn="l">
              <a:lnSpc>
                <a:spcPct val="98000"/>
              </a:lnSpc>
              <a:spcBef>
                <a:spcPts val="0"/>
              </a:spcBef>
              <a:spcAft>
                <a:spcPts val="200"/>
              </a:spcAft>
              <a:buNone/>
              <a:defRPr b="0" i="0" sz="2000" u="none" cap="none" strike="noStrike">
                <a:solidFill>
                  <a:srgbClr val="000000"/>
                </a:solidFill>
                <a:latin typeface="Rasa"/>
                <a:ea typeface="Rasa"/>
                <a:cs typeface="Rasa"/>
                <a:sym typeface="Rasa"/>
              </a:defRPr>
            </a:lvl8pPr>
            <a:lvl9pPr indent="-228600" lvl="8" marL="6629400" marR="0" rtl="0" algn="l">
              <a:lnSpc>
                <a:spcPct val="98000"/>
              </a:lnSpc>
              <a:spcBef>
                <a:spcPts val="0"/>
              </a:spcBef>
              <a:spcAft>
                <a:spcPts val="200"/>
              </a:spcAft>
              <a:buNone/>
              <a:defRPr b="0" i="0" sz="2000" u="none" cap="none" strike="noStrike">
                <a:solidFill>
                  <a:srgbClr val="000000"/>
                </a:solidFill>
                <a:latin typeface="Rasa"/>
                <a:ea typeface="Rasa"/>
                <a:cs typeface="Rasa"/>
                <a:sym typeface="Rasa"/>
              </a:defRPr>
            </a:lvl9pPr>
          </a:lstStyle>
          <a:p/>
        </p:txBody>
      </p:sp>
      <p:pic>
        <p:nvPicPr>
          <p:cNvPr id="51" name="Shape 51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1586" y="-7937"/>
            <a:ext cx="10079036" cy="7577136"/>
          </a:xfrm>
          <a:prstGeom prst="rect">
            <a:avLst/>
          </a:prstGeom>
          <a:noFill/>
          <a:ln>
            <a:noFill/>
          </a:ln>
        </p:spPr>
      </p:pic>
      <p:sp>
        <p:nvSpPr>
          <p:cNvPr id="52" name="Shape 52"/>
          <p:cNvSpPr txBox="1"/>
          <p:nvPr/>
        </p:nvSpPr>
        <p:spPr>
          <a:xfrm>
            <a:off x="1439862" y="7019925"/>
            <a:ext cx="7993062" cy="503236"/>
          </a:xfrm>
          <a:prstGeom prst="rect">
            <a:avLst/>
          </a:prstGeom>
          <a:noFill/>
          <a:ln>
            <a:noFill/>
          </a:ln>
        </p:spPr>
        <p:txBody>
          <a:bodyPr anchorCtr="0" anchor="b" bIns="50400" lIns="100800" rIns="100800" tIns="50400">
            <a:noAutofit/>
          </a:bodyPr>
          <a:lstStyle/>
          <a:p>
            <a:pPr indent="0" lvl="0" marL="0" marR="0" rtl="0" algn="ctr">
              <a:lnSpc>
                <a:spcPct val="101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Verdana"/>
              <a:buNone/>
            </a:pPr>
            <a:r>
              <a:rPr b="1" i="0" lang="en-US" sz="1400" u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Seminario de Lenguajes 2012 – Opción  PHP - </a:t>
            </a: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/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FFFFFF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Shape 54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0" y="-7937"/>
            <a:ext cx="10080624" cy="7748587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Shape 55"/>
          <p:cNvSpPr txBox="1"/>
          <p:nvPr>
            <p:ph idx="1" type="body"/>
          </p:nvPr>
        </p:nvSpPr>
        <p:spPr>
          <a:xfrm>
            <a:off x="1511300" y="1768475"/>
            <a:ext cx="8058149" cy="49847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342900" lvl="0" marL="342900" marR="0" rtl="0" algn="l">
              <a:lnSpc>
                <a:spcPct val="98000"/>
              </a:lnSpc>
              <a:spcBef>
                <a:spcPts val="0"/>
              </a:spcBef>
              <a:spcAft>
                <a:spcPts val="1400"/>
              </a:spcAft>
              <a:buNone/>
              <a:defRPr b="0" i="0" sz="3200" u="none" cap="none" strike="noStrike">
                <a:solidFill>
                  <a:srgbClr val="000000"/>
                </a:solidFill>
                <a:latin typeface="Rasa"/>
                <a:ea typeface="Rasa"/>
                <a:cs typeface="Rasa"/>
                <a:sym typeface="Rasa"/>
              </a:defRPr>
            </a:lvl1pPr>
            <a:lvl2pPr indent="-285750" lvl="1" marL="742950" marR="0" rtl="0" algn="l">
              <a:lnSpc>
                <a:spcPct val="98000"/>
              </a:lnSpc>
              <a:spcBef>
                <a:spcPts val="0"/>
              </a:spcBef>
              <a:spcAft>
                <a:spcPts val="1100"/>
              </a:spcAft>
              <a:buNone/>
              <a:defRPr b="0" i="0" sz="2800" u="none" cap="none" strike="noStrike">
                <a:solidFill>
                  <a:srgbClr val="000000"/>
                </a:solidFill>
                <a:latin typeface="Rasa"/>
                <a:ea typeface="Rasa"/>
                <a:cs typeface="Rasa"/>
                <a:sym typeface="Rasa"/>
              </a:defRPr>
            </a:lvl2pPr>
            <a:lvl3pPr indent="-228600" lvl="2" marL="1143000" marR="0" rtl="0" algn="l">
              <a:lnSpc>
                <a:spcPct val="98000"/>
              </a:lnSpc>
              <a:spcBef>
                <a:spcPts val="0"/>
              </a:spcBef>
              <a:spcAft>
                <a:spcPts val="800"/>
              </a:spcAft>
              <a:buNone/>
              <a:defRPr b="0" i="0" sz="2400" u="none" cap="none" strike="noStrike">
                <a:solidFill>
                  <a:srgbClr val="000000"/>
                </a:solidFill>
                <a:latin typeface="Rasa"/>
                <a:ea typeface="Rasa"/>
                <a:cs typeface="Rasa"/>
                <a:sym typeface="Rasa"/>
              </a:defRPr>
            </a:lvl3pPr>
            <a:lvl4pPr indent="-228600" lvl="3" marL="1600200" marR="0" rtl="0" algn="l">
              <a:lnSpc>
                <a:spcPct val="98000"/>
              </a:lnSpc>
              <a:spcBef>
                <a:spcPts val="0"/>
              </a:spcBef>
              <a:spcAft>
                <a:spcPts val="500"/>
              </a:spcAft>
              <a:buNone/>
              <a:defRPr b="0" i="0" sz="2000" u="none" cap="none" strike="noStrike">
                <a:solidFill>
                  <a:srgbClr val="000000"/>
                </a:solidFill>
                <a:latin typeface="Rasa"/>
                <a:ea typeface="Rasa"/>
                <a:cs typeface="Rasa"/>
                <a:sym typeface="Rasa"/>
              </a:defRPr>
            </a:lvl4pPr>
            <a:lvl5pPr indent="-228600" lvl="4" marL="2057400" marR="0" rtl="0" algn="l">
              <a:lnSpc>
                <a:spcPct val="98000"/>
              </a:lnSpc>
              <a:spcBef>
                <a:spcPts val="0"/>
              </a:spcBef>
              <a:spcAft>
                <a:spcPts val="200"/>
              </a:spcAft>
              <a:buNone/>
              <a:defRPr b="0" i="0" sz="2000" u="none" cap="none" strike="noStrike">
                <a:solidFill>
                  <a:srgbClr val="000000"/>
                </a:solidFill>
                <a:latin typeface="Rasa"/>
                <a:ea typeface="Rasa"/>
                <a:cs typeface="Rasa"/>
                <a:sym typeface="Rasa"/>
              </a:defRPr>
            </a:lvl5pPr>
            <a:lvl6pPr indent="-228600" lvl="5" marL="2514600" marR="0" rtl="0" algn="l">
              <a:lnSpc>
                <a:spcPct val="98000"/>
              </a:lnSpc>
              <a:spcBef>
                <a:spcPts val="0"/>
              </a:spcBef>
              <a:spcAft>
                <a:spcPts val="200"/>
              </a:spcAft>
              <a:buNone/>
              <a:defRPr b="0" i="0" sz="2000" u="none" cap="none" strike="noStrike">
                <a:solidFill>
                  <a:srgbClr val="000000"/>
                </a:solidFill>
                <a:latin typeface="Rasa"/>
                <a:ea typeface="Rasa"/>
                <a:cs typeface="Rasa"/>
                <a:sym typeface="Rasa"/>
              </a:defRPr>
            </a:lvl6pPr>
            <a:lvl7pPr indent="-228600" lvl="6" marL="3429000" marR="0" rtl="0" algn="l">
              <a:lnSpc>
                <a:spcPct val="98000"/>
              </a:lnSpc>
              <a:spcBef>
                <a:spcPts val="0"/>
              </a:spcBef>
              <a:spcAft>
                <a:spcPts val="200"/>
              </a:spcAft>
              <a:buNone/>
              <a:defRPr b="0" i="0" sz="2000" u="none" cap="none" strike="noStrike">
                <a:solidFill>
                  <a:srgbClr val="000000"/>
                </a:solidFill>
                <a:latin typeface="Rasa"/>
                <a:ea typeface="Rasa"/>
                <a:cs typeface="Rasa"/>
                <a:sym typeface="Rasa"/>
              </a:defRPr>
            </a:lvl7pPr>
            <a:lvl8pPr indent="-228600" lvl="7" marL="4800600" marR="0" rtl="0" algn="l">
              <a:lnSpc>
                <a:spcPct val="98000"/>
              </a:lnSpc>
              <a:spcBef>
                <a:spcPts val="0"/>
              </a:spcBef>
              <a:spcAft>
                <a:spcPts val="200"/>
              </a:spcAft>
              <a:buNone/>
              <a:defRPr b="0" i="0" sz="2000" u="none" cap="none" strike="noStrike">
                <a:solidFill>
                  <a:srgbClr val="000000"/>
                </a:solidFill>
                <a:latin typeface="Rasa"/>
                <a:ea typeface="Rasa"/>
                <a:cs typeface="Rasa"/>
                <a:sym typeface="Rasa"/>
              </a:defRPr>
            </a:lvl8pPr>
            <a:lvl9pPr indent="-228600" lvl="8" marL="6629400" marR="0" rtl="0" algn="l">
              <a:lnSpc>
                <a:spcPct val="98000"/>
              </a:lnSpc>
              <a:spcBef>
                <a:spcPts val="0"/>
              </a:spcBef>
              <a:spcAft>
                <a:spcPts val="200"/>
              </a:spcAft>
              <a:buNone/>
              <a:defRPr b="0" i="0" sz="2000" u="none" cap="none" strike="noStrike">
                <a:solidFill>
                  <a:srgbClr val="000000"/>
                </a:solidFill>
                <a:latin typeface="Rasa"/>
                <a:ea typeface="Rasa"/>
                <a:cs typeface="Rasa"/>
                <a:sym typeface="Rasa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/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0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FFFFFF"/>
        </a:solidFill>
      </p:bgPr>
    </p:bg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/>
          <p:nvPr/>
        </p:nvSpPr>
        <p:spPr>
          <a:xfrm>
            <a:off x="3168650" y="1763711"/>
            <a:ext cx="6767512" cy="1620836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br>
              <a:rPr b="0" i="0" lang="en-US" sz="20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0" i="0" lang="en-US" sz="40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3600" u="none">
                <a:solidFill>
                  <a:srgbClr val="FFFFFF"/>
                </a:solidFill>
                <a:latin typeface="Rasa"/>
                <a:ea typeface="Rasa"/>
                <a:cs typeface="Rasa"/>
                <a:sym typeface="Rasa"/>
              </a:rPr>
              <a:t>TALLER DE PROGRAMACIÓN ORIENTADA A OBJETOS</a:t>
            </a:r>
          </a:p>
          <a:p>
            <a:pPr indent="0" lvl="0" marL="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br>
              <a:rPr b="1" i="0" lang="en-US" sz="60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</a:br>
          </a:p>
        </p:txBody>
      </p:sp>
      <p:sp>
        <p:nvSpPr>
          <p:cNvPr id="66" name="Shape 66"/>
          <p:cNvSpPr txBox="1"/>
          <p:nvPr/>
        </p:nvSpPr>
        <p:spPr>
          <a:xfrm>
            <a:off x="3600450" y="5795962"/>
            <a:ext cx="6264274" cy="1749425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rIns="90000" tIns="46800">
            <a:noAutofit/>
          </a:bodyPr>
          <a:lstStyle/>
          <a:p>
            <a:pPr indent="0" lvl="0" marL="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r>
              <a:rPr b="1" i="0" lang="en-US" sz="22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Docentes: Alejandra Garrido (garrido@lifia.info.unlp.edu.ar)  </a:t>
            </a:r>
            <a:br>
              <a:rPr b="1" i="0" lang="en-US" sz="22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22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Federico Balaguer (federico.balaguer@lifia.info.unlp.edu.ar) </a:t>
            </a:r>
            <a:br>
              <a:rPr b="1" i="0" lang="en-US" sz="22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</a:br>
          </a:p>
        </p:txBody>
      </p:sp>
    </p:spTree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FFFFFF"/>
        </a:solidFill>
      </p:bgPr>
    </p:bg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/>
          <p:nvPr/>
        </p:nvSpPr>
        <p:spPr>
          <a:xfrm>
            <a:off x="503237" y="0"/>
            <a:ext cx="9069386" cy="97155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indent="0" lvl="0" marL="0" marR="0" rtl="0" algn="r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1" i="0" lang="en-US" sz="4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Contenido General</a:t>
            </a:r>
          </a:p>
        </p:txBody>
      </p:sp>
      <p:sp>
        <p:nvSpPr>
          <p:cNvPr id="74" name="Shape 74"/>
          <p:cNvSpPr txBox="1"/>
          <p:nvPr/>
        </p:nvSpPr>
        <p:spPr>
          <a:xfrm>
            <a:off x="1511300" y="1331912"/>
            <a:ext cx="8061324" cy="547211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-330200" lvl="0" marL="431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Rasa"/>
              <a:buNone/>
            </a:pPr>
            <a:r>
              <a:t/>
            </a:r>
            <a:endParaRPr b="0" i="0" sz="250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31800" marR="0" rtl="0" algn="l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>
                <a:srgbClr val="FFFFFF"/>
              </a:buClr>
              <a:buFont typeface="Rasa"/>
              <a:buNone/>
            </a:pPr>
            <a:r>
              <a:t/>
            </a:r>
            <a:endParaRPr b="0" i="0" sz="250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8000"/>
              </a:lnSpc>
              <a:spcBef>
                <a:spcPts val="1400"/>
              </a:spcBef>
              <a:spcAft>
                <a:spcPts val="0"/>
              </a:spcAft>
              <a:buNone/>
            </a:pPr>
            <a:r>
              <a:t/>
            </a:r>
            <a:endParaRPr b="0" i="0" sz="250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Shape 75"/>
          <p:cNvSpPr txBox="1"/>
          <p:nvPr/>
        </p:nvSpPr>
        <p:spPr>
          <a:xfrm>
            <a:off x="1663700" y="1187450"/>
            <a:ext cx="8061324" cy="6048374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rIns="90000" tIns="46800">
            <a:noAutofit/>
          </a:bodyPr>
          <a:lstStyle/>
          <a:p>
            <a:pPr indent="-341312" lvl="0" marL="341312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b="0" i="0" lang="en-US" sz="2400" u="none">
                <a:solidFill>
                  <a:srgbClr val="000000"/>
                </a:solidFill>
                <a:latin typeface="Rasa"/>
                <a:ea typeface="Rasa"/>
                <a:cs typeface="Rasa"/>
                <a:sym typeface="Rasa"/>
              </a:rPr>
              <a:t>Diseño orientado a objetos avanzado con patrones</a:t>
            </a:r>
          </a:p>
          <a:p>
            <a:pPr indent="-341312" lvl="0" marL="341312" marR="0" rtl="0" algn="l">
              <a:lnSpc>
                <a:spcPct val="98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b="0" i="0" lang="en-US" sz="2400" u="none">
                <a:solidFill>
                  <a:srgbClr val="000000"/>
                </a:solidFill>
                <a:latin typeface="Rasa"/>
                <a:ea typeface="Rasa"/>
                <a:cs typeface="Rasa"/>
                <a:sym typeface="Rasa"/>
              </a:rPr>
              <a:t>Metodologías ágiles de desarrollo de software: XP, Scrum, TDD, Lean Software Development</a:t>
            </a:r>
          </a:p>
          <a:p>
            <a:pPr indent="-341312" lvl="0" marL="341312" marR="0" rtl="0" algn="l">
              <a:lnSpc>
                <a:spcPct val="98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b="0" i="0" lang="en-US" sz="2400" u="none">
                <a:solidFill>
                  <a:srgbClr val="000000"/>
                </a:solidFill>
                <a:latin typeface="Rasa"/>
                <a:ea typeface="Rasa"/>
                <a:cs typeface="Rasa"/>
                <a:sym typeface="Rasa"/>
              </a:rPr>
              <a:t>Prácticas ágiles de desarrollo de software: Refactoring, Testing, Visual management</a:t>
            </a:r>
          </a:p>
          <a:p>
            <a:pPr indent="-341312" lvl="0" marL="341312" marR="0" rtl="0" algn="l">
              <a:lnSpc>
                <a:spcPct val="98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b="0" i="0" lang="en-US" sz="2400" u="none">
                <a:solidFill>
                  <a:srgbClr val="000000"/>
                </a:solidFill>
                <a:latin typeface="Rasa"/>
                <a:ea typeface="Rasa"/>
                <a:cs typeface="Rasa"/>
                <a:sym typeface="Rasa"/>
              </a:rPr>
              <a:t>Reflexión. Inyección de dependencias. Traits. </a:t>
            </a:r>
          </a:p>
          <a:p>
            <a:pPr indent="-341312" lvl="0" marL="341312" marR="0" rtl="0" algn="l">
              <a:lnSpc>
                <a:spcPct val="98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b="0" i="0" lang="en-US" sz="2400" u="none">
                <a:solidFill>
                  <a:srgbClr val="000000"/>
                </a:solidFill>
                <a:latin typeface="Rasa"/>
                <a:ea typeface="Rasa"/>
                <a:cs typeface="Rasa"/>
                <a:sym typeface="Rasa"/>
              </a:rPr>
              <a:t>Repositorios de código y manejo de versiones</a:t>
            </a:r>
          </a:p>
          <a:p>
            <a:pPr indent="-341312" lvl="0" marL="341312" marR="0" rtl="0" algn="l">
              <a:lnSpc>
                <a:spcPct val="98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b="0" i="0" lang="en-US" sz="2400" u="none">
                <a:solidFill>
                  <a:srgbClr val="000000"/>
                </a:solidFill>
                <a:latin typeface="Rasa"/>
                <a:ea typeface="Rasa"/>
                <a:cs typeface="Rasa"/>
                <a:sym typeface="Rasa"/>
              </a:rPr>
              <a:t>Arquitecturas distribuidas y servicios web. </a:t>
            </a:r>
          </a:p>
          <a:p>
            <a:pPr indent="-341312" lvl="0" marL="341312" marR="0" rtl="0" algn="l">
              <a:lnSpc>
                <a:spcPct val="98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b="0" i="0" lang="en-US" sz="2400" u="none">
                <a:solidFill>
                  <a:srgbClr val="000000"/>
                </a:solidFill>
                <a:latin typeface="Rasa"/>
                <a:ea typeface="Rasa"/>
                <a:cs typeface="Rasa"/>
                <a:sym typeface="Rasa"/>
              </a:rPr>
              <a:t>Usabilidad, accesibilidad y UX</a:t>
            </a:r>
          </a:p>
        </p:txBody>
      </p:sp>
    </p:spTree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FFFFFF"/>
        </a:solidFill>
      </p:bgPr>
    </p:bg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/>
          <p:nvPr/>
        </p:nvSpPr>
        <p:spPr>
          <a:xfrm>
            <a:off x="503237" y="0"/>
            <a:ext cx="9069386" cy="97155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indent="0" lvl="0" marL="0" marR="0" rtl="0" algn="r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1" i="0" lang="en-US" sz="4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Metodología de trabajo</a:t>
            </a:r>
          </a:p>
        </p:txBody>
      </p:sp>
      <p:sp>
        <p:nvSpPr>
          <p:cNvPr id="83" name="Shape 83"/>
          <p:cNvSpPr txBox="1"/>
          <p:nvPr/>
        </p:nvSpPr>
        <p:spPr>
          <a:xfrm>
            <a:off x="1511300" y="1331912"/>
            <a:ext cx="8061324" cy="547211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-330200" lvl="0" marL="431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Rasa"/>
              <a:buNone/>
            </a:pPr>
            <a:r>
              <a:t/>
            </a:r>
            <a:endParaRPr b="0" i="0" sz="250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31800" marR="0" rtl="0" algn="l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>
                <a:srgbClr val="FFFFFF"/>
              </a:buClr>
              <a:buFont typeface="Rasa"/>
              <a:buNone/>
            </a:pPr>
            <a:r>
              <a:t/>
            </a:r>
            <a:endParaRPr b="0" i="0" sz="250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8000"/>
              </a:lnSpc>
              <a:spcBef>
                <a:spcPts val="1400"/>
              </a:spcBef>
              <a:spcAft>
                <a:spcPts val="0"/>
              </a:spcAft>
              <a:buNone/>
            </a:pPr>
            <a:r>
              <a:t/>
            </a:r>
            <a:endParaRPr b="0" i="0" sz="250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Shape 84"/>
          <p:cNvSpPr txBox="1"/>
          <p:nvPr/>
        </p:nvSpPr>
        <p:spPr>
          <a:xfrm>
            <a:off x="1663700" y="1484312"/>
            <a:ext cx="8061324" cy="5472111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rIns="90000" tIns="46800">
            <a:noAutofit/>
          </a:bodyPr>
          <a:lstStyle/>
          <a:p>
            <a:pPr indent="-341312" lvl="0" marL="341312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b="0" i="0" lang="en-US" sz="2800" u="none">
                <a:solidFill>
                  <a:srgbClr val="000000"/>
                </a:solidFill>
                <a:latin typeface="Rasa"/>
                <a:ea typeface="Rasa"/>
                <a:cs typeface="Rasa"/>
                <a:sym typeface="Rasa"/>
              </a:rPr>
              <a:t>Clases teóricas a cargo del profesor</a:t>
            </a:r>
          </a:p>
          <a:p>
            <a:pPr indent="-341312" lvl="0" marL="341312" marR="0" rtl="0" algn="l">
              <a:lnSpc>
                <a:spcPct val="98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b="0" i="0" lang="en-US" sz="2800" u="none">
                <a:solidFill>
                  <a:srgbClr val="000000"/>
                </a:solidFill>
                <a:latin typeface="Rasa"/>
                <a:ea typeface="Rasa"/>
                <a:cs typeface="Rasa"/>
                <a:sym typeface="Rasa"/>
              </a:rPr>
              <a:t>Clases teóricas a cargo de grupos de alumnos, sobre un tema de investigación de actualidad. </a:t>
            </a:r>
          </a:p>
          <a:p>
            <a:pPr indent="-341312" lvl="0" marL="341312" marR="0" rtl="0" algn="l">
              <a:lnSpc>
                <a:spcPct val="98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b="0" i="0" lang="en-US" sz="2800" u="none">
                <a:solidFill>
                  <a:srgbClr val="000000"/>
                </a:solidFill>
                <a:latin typeface="Rasa"/>
                <a:ea typeface="Rasa"/>
                <a:cs typeface="Rasa"/>
                <a:sym typeface="Rasa"/>
              </a:rPr>
              <a:t>Desarrollo de un proyecto grupal con seguimiento quincenal en clases prácticas, en un horario designado a cada grupo, al que deben asistir todos los integrantes del grupo.</a:t>
            </a:r>
          </a:p>
          <a:p>
            <a:pPr indent="-341312" lvl="0" marL="341312" marR="0" rtl="0" algn="l">
              <a:lnSpc>
                <a:spcPct val="98000"/>
              </a:lnSpc>
              <a:spcBef>
                <a:spcPts val="1400"/>
              </a:spcBef>
              <a:spcAft>
                <a:spcPts val="0"/>
              </a:spcAft>
              <a:buClr>
                <a:srgbClr val="FFFFFF"/>
              </a:buClr>
              <a:buFont typeface="Rasa"/>
              <a:buNone/>
            </a:pPr>
            <a:r>
              <a:t/>
            </a:r>
            <a:endParaRPr b="0" i="0" sz="2800" u="none">
              <a:solidFill>
                <a:srgbClr val="000000"/>
              </a:solidFill>
              <a:latin typeface="Rasa"/>
              <a:ea typeface="Rasa"/>
              <a:cs typeface="Rasa"/>
              <a:sym typeface="Rasa"/>
            </a:endParaRPr>
          </a:p>
          <a:p>
            <a:pPr indent="-341312" lvl="0" marL="341312" marR="0" rtl="0" algn="l">
              <a:lnSpc>
                <a:spcPct val="98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b="0" i="0" lang="en-US" sz="2800" u="none">
                <a:solidFill>
                  <a:srgbClr val="000000"/>
                </a:solidFill>
                <a:latin typeface="Rasa"/>
                <a:ea typeface="Rasa"/>
                <a:cs typeface="Rasa"/>
                <a:sym typeface="Rasa"/>
              </a:rPr>
              <a:t>Modalidad semi-presencial</a:t>
            </a:r>
          </a:p>
          <a:p>
            <a:pPr indent="0" lvl="0" marL="0" marR="0" rtl="0" algn="l">
              <a:lnSpc>
                <a:spcPct val="98000"/>
              </a:lnSpc>
              <a:spcBef>
                <a:spcPts val="1400"/>
              </a:spcBef>
              <a:spcAft>
                <a:spcPts val="0"/>
              </a:spcAft>
              <a:buNone/>
            </a:pPr>
            <a:r>
              <a:t/>
            </a:r>
            <a:endParaRPr b="0" i="0" sz="2800" u="none">
              <a:solidFill>
                <a:srgbClr val="000000"/>
              </a:solidFill>
              <a:latin typeface="Rasa"/>
              <a:ea typeface="Rasa"/>
              <a:cs typeface="Rasa"/>
              <a:sym typeface="Rasa"/>
            </a:endParaRPr>
          </a:p>
        </p:txBody>
      </p:sp>
    </p:spTree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FFFFFF"/>
        </a:solidFill>
      </p:bgPr>
    </p:bg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/>
          <p:nvPr/>
        </p:nvSpPr>
        <p:spPr>
          <a:xfrm>
            <a:off x="503237" y="0"/>
            <a:ext cx="9069386" cy="97155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indent="0" lvl="0" marL="0" marR="0" rtl="0" algn="r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1" i="0" lang="en-US" sz="4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Evaluación</a:t>
            </a:r>
          </a:p>
        </p:txBody>
      </p:sp>
      <p:sp>
        <p:nvSpPr>
          <p:cNvPr id="92" name="Shape 92"/>
          <p:cNvSpPr txBox="1"/>
          <p:nvPr/>
        </p:nvSpPr>
        <p:spPr>
          <a:xfrm>
            <a:off x="1511300" y="1331912"/>
            <a:ext cx="8061324" cy="547211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-330200" lvl="0" marL="431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Rasa"/>
              <a:buNone/>
            </a:pPr>
            <a:r>
              <a:t/>
            </a:r>
            <a:endParaRPr b="0" i="0" sz="250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31800" marR="0" rtl="0" algn="l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>
                <a:srgbClr val="FFFFFF"/>
              </a:buClr>
              <a:buFont typeface="Rasa"/>
              <a:buNone/>
            </a:pPr>
            <a:r>
              <a:t/>
            </a:r>
            <a:endParaRPr b="0" i="0" sz="250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8000"/>
              </a:lnSpc>
              <a:spcBef>
                <a:spcPts val="1400"/>
              </a:spcBef>
              <a:spcAft>
                <a:spcPts val="0"/>
              </a:spcAft>
              <a:buNone/>
            </a:pPr>
            <a:r>
              <a:t/>
            </a:r>
            <a:endParaRPr b="0" i="0" sz="250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Shape 93"/>
          <p:cNvSpPr txBox="1"/>
          <p:nvPr/>
        </p:nvSpPr>
        <p:spPr>
          <a:xfrm>
            <a:off x="1663700" y="1484312"/>
            <a:ext cx="8061324" cy="5472111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rIns="90000" tIns="46800">
            <a:noAutofit/>
          </a:bodyPr>
          <a:lstStyle/>
          <a:p>
            <a:pPr indent="-342900" lvl="0" marL="34290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Rasa"/>
              <a:buNone/>
            </a:pPr>
            <a:r>
              <a:rPr b="0" i="0" lang="en-US" sz="2800" u="none">
                <a:solidFill>
                  <a:srgbClr val="000000"/>
                </a:solidFill>
                <a:latin typeface="Rasa"/>
                <a:ea typeface="Rasa"/>
                <a:cs typeface="Rasa"/>
                <a:sym typeface="Rasa"/>
              </a:rPr>
              <a:t>Para aprobar la cursada se requiere:</a:t>
            </a:r>
          </a:p>
          <a:p>
            <a:pPr indent="-284162" lvl="1" marL="741362" marR="0" rtl="0" algn="l">
              <a:lnSpc>
                <a:spcPct val="98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b="0" i="0" lang="en-US" sz="2400" u="none" cap="none" strike="noStrike">
                <a:solidFill>
                  <a:srgbClr val="000000"/>
                </a:solidFill>
                <a:latin typeface="Rasa"/>
                <a:ea typeface="Rasa"/>
                <a:cs typeface="Rasa"/>
                <a:sym typeface="Rasa"/>
              </a:rPr>
              <a:t>Desarrollo del proyecto y asistencia a las reuniones de seguimiento (clases prácticas de avance del proyecto con el JTP)</a:t>
            </a:r>
          </a:p>
          <a:p>
            <a:pPr indent="-284162" lvl="1" marL="741362" marR="0" rtl="0" algn="l">
              <a:lnSpc>
                <a:spcPct val="98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b="0" i="0" lang="en-US" sz="2400" u="none" cap="none" strike="noStrike">
                <a:solidFill>
                  <a:srgbClr val="000000"/>
                </a:solidFill>
                <a:latin typeface="Rasa"/>
                <a:ea typeface="Rasa"/>
                <a:cs typeface="Rasa"/>
                <a:sym typeface="Rasa"/>
              </a:rPr>
              <a:t>Presentación oral en grupo</a:t>
            </a:r>
          </a:p>
          <a:p>
            <a:pPr indent="-284162" lvl="1" marL="741362" marR="0" rtl="0" algn="l">
              <a:lnSpc>
                <a:spcPct val="98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b="0" i="0" lang="en-US" sz="2400" u="none" cap="none" strike="noStrike">
                <a:solidFill>
                  <a:srgbClr val="000000"/>
                </a:solidFill>
                <a:latin typeface="Rasa"/>
                <a:ea typeface="Rasa"/>
                <a:cs typeface="Rasa"/>
                <a:sym typeface="Rasa"/>
              </a:rPr>
              <a:t>Asistencia a las presentaciones de alumnos (o resumen escrito de las presentaciones en modalidad semi-presencial)</a:t>
            </a:r>
          </a:p>
          <a:p>
            <a:pPr indent="-342900" lvl="0" marL="342900" marR="0" rtl="0" algn="l">
              <a:lnSpc>
                <a:spcPct val="98000"/>
              </a:lnSpc>
              <a:spcBef>
                <a:spcPts val="1100"/>
              </a:spcBef>
              <a:spcAft>
                <a:spcPts val="0"/>
              </a:spcAft>
              <a:buClr>
                <a:srgbClr val="FFFFFF"/>
              </a:buClr>
              <a:buFont typeface="Rasa"/>
              <a:buNone/>
            </a:pPr>
            <a:r>
              <a:t/>
            </a:r>
            <a:endParaRPr b="0" i="0" sz="2800" u="none">
              <a:solidFill>
                <a:srgbClr val="000000"/>
              </a:solidFill>
              <a:latin typeface="Rasa"/>
              <a:ea typeface="Rasa"/>
              <a:cs typeface="Rasa"/>
              <a:sym typeface="Rasa"/>
            </a:endParaRPr>
          </a:p>
          <a:p>
            <a:pPr indent="-342900" lvl="0" marL="342900" marR="0" rtl="0" algn="l">
              <a:lnSpc>
                <a:spcPct val="98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Rasa"/>
              <a:buNone/>
            </a:pPr>
            <a:r>
              <a:rPr b="0" i="0" lang="en-US" sz="2800" u="none">
                <a:solidFill>
                  <a:srgbClr val="000000"/>
                </a:solidFill>
                <a:latin typeface="Rasa"/>
                <a:ea typeface="Rasa"/>
                <a:cs typeface="Rasa"/>
                <a:sym typeface="Rasa"/>
              </a:rPr>
              <a:t>Para aprobar la materia se requiere la entrega y aprobación del proyecto, la cual consta de documentación y código.</a:t>
            </a:r>
          </a:p>
        </p:txBody>
      </p:sp>
    </p:spTree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FFFFFF"/>
        </a:solidFill>
      </p:bgPr>
    </p:bg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/>
          <p:nvPr/>
        </p:nvSpPr>
        <p:spPr>
          <a:xfrm>
            <a:off x="503237" y="34925"/>
            <a:ext cx="9069386" cy="90011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indent="0" lvl="0" marL="0" marR="0" rtl="0" algn="r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rebuchet MS"/>
              <a:buNone/>
            </a:pPr>
            <a:r>
              <a:rPr b="1" i="0" lang="en-US" sz="4400" u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¿Por qué elegirla?</a:t>
            </a:r>
          </a:p>
        </p:txBody>
      </p:sp>
      <p:sp>
        <p:nvSpPr>
          <p:cNvPr id="101" name="Shape 101"/>
          <p:cNvSpPr txBox="1"/>
          <p:nvPr/>
        </p:nvSpPr>
        <p:spPr>
          <a:xfrm>
            <a:off x="1511300" y="2051050"/>
            <a:ext cx="8061324" cy="470534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-328612" lvl="0" marL="430212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Rasa"/>
              <a:buNone/>
            </a:pPr>
            <a:r>
              <a:t/>
            </a:r>
            <a:endParaRPr b="0" i="0" sz="320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8000"/>
              </a:lnSpc>
              <a:spcBef>
                <a:spcPts val="1400"/>
              </a:spcBef>
              <a:spcAft>
                <a:spcPts val="0"/>
              </a:spcAft>
              <a:buNone/>
            </a:pPr>
            <a:r>
              <a:t/>
            </a:r>
            <a:endParaRPr b="0" i="0" sz="320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Shape 102"/>
          <p:cNvSpPr txBox="1"/>
          <p:nvPr/>
        </p:nvSpPr>
        <p:spPr>
          <a:xfrm>
            <a:off x="1663700" y="1016000"/>
            <a:ext cx="8061324" cy="4705349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rIns="90000" tIns="46800">
            <a:noAutofit/>
          </a:bodyPr>
          <a:lstStyle/>
          <a:p>
            <a:pPr indent="-341312" lvl="0" marL="341312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Noto Sans Symbols"/>
              <a:buChar char="▪"/>
            </a:pPr>
            <a:r>
              <a:rPr b="0" i="0" lang="en-US" sz="3200" u="none">
                <a:solidFill>
                  <a:srgbClr val="000000"/>
                </a:solidFill>
                <a:latin typeface="Rasa"/>
                <a:ea typeface="Rasa"/>
                <a:cs typeface="Rasa"/>
                <a:sym typeface="Rasa"/>
              </a:rPr>
              <a:t>Para desarrollar / mejorar las capacidades de:</a:t>
            </a:r>
          </a:p>
          <a:p>
            <a:pPr indent="-284162" lvl="1" marL="741362" marR="0" rtl="0" algn="l">
              <a:lnSpc>
                <a:spcPct val="98000"/>
              </a:lnSpc>
              <a:spcBef>
                <a:spcPts val="140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Noto Sans Symbols"/>
              <a:buChar char="▪"/>
            </a:pPr>
            <a:r>
              <a:rPr b="0" i="0" lang="en-US" sz="2800" u="none" cap="none" strike="noStrike">
                <a:solidFill>
                  <a:srgbClr val="000000"/>
                </a:solidFill>
                <a:latin typeface="Rasa"/>
                <a:ea typeface="Rasa"/>
                <a:cs typeface="Rasa"/>
                <a:sym typeface="Rasa"/>
              </a:rPr>
              <a:t>trabajar en grupo con una metodología ágil</a:t>
            </a:r>
          </a:p>
          <a:p>
            <a:pPr indent="-284162" lvl="1" marL="741362" marR="0" rtl="0" algn="l">
              <a:lnSpc>
                <a:spcPct val="98000"/>
              </a:lnSpc>
              <a:spcBef>
                <a:spcPts val="110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Noto Sans Symbols"/>
              <a:buChar char="▪"/>
            </a:pPr>
            <a:r>
              <a:rPr lang="en-US" sz="2800">
                <a:latin typeface="Rasa"/>
                <a:ea typeface="Rasa"/>
                <a:cs typeface="Rasa"/>
                <a:sym typeface="Rasa"/>
              </a:rPr>
              <a:t>diseño basado en patrones</a:t>
            </a:r>
          </a:p>
          <a:p>
            <a:pPr indent="-284162" lvl="1" marL="741362" marR="0" rtl="0" algn="l">
              <a:lnSpc>
                <a:spcPct val="98000"/>
              </a:lnSpc>
              <a:spcBef>
                <a:spcPts val="110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Noto Sans Symbols"/>
              <a:buChar char="▪"/>
            </a:pPr>
            <a:r>
              <a:rPr b="0" i="0" lang="en-US" sz="2800" u="none" cap="none" strike="noStrike">
                <a:solidFill>
                  <a:srgbClr val="000000"/>
                </a:solidFill>
                <a:latin typeface="Rasa"/>
                <a:ea typeface="Rasa"/>
                <a:cs typeface="Rasa"/>
                <a:sym typeface="Rasa"/>
              </a:rPr>
              <a:t>MashUp: Google API's, Paypal, Mercado Libre, Trello, YouT</a:t>
            </a:r>
            <a:r>
              <a:rPr lang="en-US" sz="2800">
                <a:latin typeface="Rasa"/>
                <a:ea typeface="Rasa"/>
                <a:cs typeface="Rasa"/>
                <a:sym typeface="Rasa"/>
              </a:rPr>
              <a:t>ube</a:t>
            </a:r>
          </a:p>
          <a:p>
            <a:pPr indent="-284162" lvl="1" marL="741362" marR="0" rtl="0" algn="l">
              <a:lnSpc>
                <a:spcPct val="98000"/>
              </a:lnSpc>
              <a:spcBef>
                <a:spcPts val="110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Noto Sans Symbols"/>
              <a:buChar char="▪"/>
            </a:pPr>
            <a:r>
              <a:rPr b="0" i="0" lang="en-US" sz="2800" u="none" cap="none" strike="noStrike">
                <a:solidFill>
                  <a:srgbClr val="000000"/>
                </a:solidFill>
                <a:latin typeface="Rasa"/>
                <a:ea typeface="Rasa"/>
                <a:cs typeface="Rasa"/>
                <a:sym typeface="Rasa"/>
              </a:rPr>
              <a:t>comunicar ideas/conceptos en forma oral y escrita</a:t>
            </a:r>
          </a:p>
          <a:p>
            <a:pPr indent="-284162" lvl="1" marL="741362" marR="0" rtl="0" algn="l">
              <a:lnSpc>
                <a:spcPct val="98000"/>
              </a:lnSpc>
              <a:spcBef>
                <a:spcPts val="110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Noto Sans Symbols"/>
              <a:buChar char="▪"/>
            </a:pPr>
            <a:r>
              <a:rPr b="0" i="0" lang="en-US" sz="2800" u="none" cap="none" strike="noStrike">
                <a:solidFill>
                  <a:srgbClr val="000000"/>
                </a:solidFill>
                <a:latin typeface="Rasa"/>
                <a:ea typeface="Rasa"/>
                <a:cs typeface="Rasa"/>
                <a:sym typeface="Rasa"/>
              </a:rPr>
              <a:t>conocer temas de investigación de actualidad</a:t>
            </a:r>
          </a:p>
          <a:p>
            <a:pPr indent="0" lvl="0" marL="0" marR="0" rtl="0" algn="l">
              <a:lnSpc>
                <a:spcPct val="98000"/>
              </a:lnSpc>
              <a:spcBef>
                <a:spcPts val="1100"/>
              </a:spcBef>
              <a:spcAft>
                <a:spcPts val="0"/>
              </a:spcAft>
              <a:buNone/>
            </a:pPr>
            <a:r>
              <a:t/>
            </a:r>
            <a:endParaRPr sz="2800">
              <a:latin typeface="Rasa"/>
              <a:ea typeface="Rasa"/>
              <a:cs typeface="Rasa"/>
              <a:sym typeface="Rasa"/>
            </a:endParaRPr>
          </a:p>
        </p:txBody>
      </p:sp>
    </p:spTree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gradFill>
          <a:gsLst>
            <a:gs pos="0">
              <a:srgbClr val="9AB5E4"/>
            </a:gs>
            <a:gs pos="100000">
              <a:srgbClr val="E1E8F5"/>
            </a:gs>
          </a:gsLst>
          <a:lin ang="5400000" scaled="0"/>
        </a:gradFill>
      </p:bgPr>
    </p:bg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/>
          <p:nvPr/>
        </p:nvSpPr>
        <p:spPr>
          <a:xfrm>
            <a:off x="503237" y="0"/>
            <a:ext cx="9069386" cy="95726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indent="0" lvl="0" marL="0" marR="0" rtl="0" algn="r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rebuchet MS"/>
              <a:buNone/>
            </a:pPr>
            <a:r>
              <a:rPr b="1" i="0" lang="en-US" sz="4400" u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Horarios</a:t>
            </a:r>
          </a:p>
        </p:txBody>
      </p:sp>
      <p:sp>
        <p:nvSpPr>
          <p:cNvPr id="111" name="Shape 111"/>
          <p:cNvSpPr txBox="1"/>
          <p:nvPr/>
        </p:nvSpPr>
        <p:spPr>
          <a:xfrm>
            <a:off x="1511300" y="2339975"/>
            <a:ext cx="8061324" cy="4129086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rIns="90000" tIns="46800">
            <a:noAutofit/>
          </a:bodyPr>
          <a:lstStyle/>
          <a:p>
            <a:pPr indent="-341312" lvl="0" marL="341312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Noto Sans Symbols"/>
              <a:buChar char="▪"/>
            </a:pPr>
            <a:r>
              <a:rPr b="1" i="0" lang="en-US" sz="2800" u="none">
                <a:solidFill>
                  <a:srgbClr val="CC0000"/>
                </a:solidFill>
                <a:latin typeface="Arial"/>
                <a:ea typeface="Arial"/>
                <a:cs typeface="Arial"/>
                <a:sym typeface="Arial"/>
              </a:rPr>
              <a:t>Horarios de teoría</a:t>
            </a:r>
          </a:p>
          <a:p>
            <a:pPr indent="-284162" lvl="1" marL="741362" marR="0" rtl="0" algn="l">
              <a:lnSpc>
                <a:spcPct val="98000"/>
              </a:lnSpc>
              <a:spcBef>
                <a:spcPts val="140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Noto Sans Symbols"/>
              <a:buChar char="▫"/>
            </a:pP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Jueves de 9 a 11 hrs</a:t>
            </a:r>
          </a:p>
          <a:p>
            <a:pPr indent="-341312" lvl="0" marL="341312" marR="0" rtl="0" algn="l">
              <a:lnSpc>
                <a:spcPct val="98000"/>
              </a:lnSpc>
              <a:spcBef>
                <a:spcPts val="110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Noto Sans Symbols"/>
              <a:buChar char="▪"/>
            </a:pPr>
            <a:r>
              <a:rPr b="1" i="0" lang="en-US" sz="2800" u="none">
                <a:solidFill>
                  <a:srgbClr val="CC0000"/>
                </a:solidFill>
                <a:latin typeface="Arial"/>
                <a:ea typeface="Arial"/>
                <a:cs typeface="Arial"/>
                <a:sym typeface="Arial"/>
              </a:rPr>
              <a:t>Horarios de práctica</a:t>
            </a:r>
          </a:p>
          <a:p>
            <a:pPr indent="-284162" lvl="1" marL="741362" marR="0" rtl="0" algn="l">
              <a:lnSpc>
                <a:spcPct val="98000"/>
              </a:lnSpc>
              <a:spcBef>
                <a:spcPts val="140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Noto Sans Symbols"/>
              <a:buChar char="▫"/>
            </a:pP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Lunes de 17:30 a 19:30 hs.</a:t>
            </a:r>
          </a:p>
          <a:p>
            <a:pPr indent="-284162" lvl="1" marL="741362" marR="0" rtl="0" algn="l">
              <a:lnSpc>
                <a:spcPct val="98000"/>
              </a:lnSpc>
              <a:spcBef>
                <a:spcPts val="110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Noto Sans Symbols"/>
              <a:buChar char="▫"/>
            </a:pP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Jueves de 11 a 13 hs.</a:t>
            </a:r>
          </a:p>
        </p:txBody>
      </p:sp>
      <p:sp>
        <p:nvSpPr>
          <p:cNvPr id="112" name="Shape 112"/>
          <p:cNvSpPr txBox="1"/>
          <p:nvPr/>
        </p:nvSpPr>
        <p:spPr>
          <a:xfrm>
            <a:off x="2808286" y="1474787"/>
            <a:ext cx="4452936" cy="52070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rIns="90000" tIns="46800">
            <a:noAutofit/>
          </a:bodyPr>
          <a:lstStyle/>
          <a:p>
            <a:pPr indent="-328612" lvl="0" marL="430212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Noto Sans Symbols"/>
              <a:buChar char="▪"/>
            </a:pPr>
            <a:r>
              <a:rPr b="1" i="0" lang="en-US" sz="2800" u="none">
                <a:solidFill>
                  <a:srgbClr val="CC0000"/>
                </a:solidFill>
                <a:latin typeface="Arial"/>
                <a:ea typeface="Arial"/>
                <a:cs typeface="Arial"/>
                <a:sym typeface="Arial"/>
              </a:rPr>
              <a:t>SEGUNDO SEMESTRE</a:t>
            </a:r>
          </a:p>
        </p:txBody>
      </p:sp>
    </p:spTree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FFFFFF"/>
        </a:solidFill>
      </p:bgPr>
    </p:bg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/>
          <p:nvPr/>
        </p:nvSpPr>
        <p:spPr>
          <a:xfrm>
            <a:off x="503237" y="0"/>
            <a:ext cx="9069386" cy="885825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indent="0" lvl="0" marL="0" marR="0" rtl="0" algn="r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rebuchet MS"/>
              <a:buNone/>
            </a:pPr>
            <a:r>
              <a:rPr b="1" i="0" lang="en-US" sz="4400" u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Más información</a:t>
            </a:r>
          </a:p>
        </p:txBody>
      </p:sp>
      <p:pic>
        <p:nvPicPr>
          <p:cNvPr id="120" name="Shape 12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569325" y="1187450"/>
            <a:ext cx="971550" cy="971550"/>
          </a:xfrm>
          <a:prstGeom prst="rect">
            <a:avLst/>
          </a:prstGeom>
          <a:noFill/>
          <a:ln>
            <a:noFill/>
          </a:ln>
        </p:spPr>
      </p:pic>
      <p:sp>
        <p:nvSpPr>
          <p:cNvPr id="121" name="Shape 121"/>
          <p:cNvSpPr txBox="1"/>
          <p:nvPr/>
        </p:nvSpPr>
        <p:spPr>
          <a:xfrm>
            <a:off x="1511300" y="2339975"/>
            <a:ext cx="8061324" cy="4416424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rIns="90000" tIns="46800">
            <a:noAutofit/>
          </a:bodyPr>
          <a:lstStyle/>
          <a:p>
            <a:pPr indent="-341312" lvl="0" marL="341312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Noto Sans Symbols"/>
              <a:buChar char="▪"/>
            </a:pPr>
            <a:r>
              <a:rPr b="0" i="0" lang="en-US" sz="3200" u="none">
                <a:solidFill>
                  <a:srgbClr val="000000"/>
                </a:solidFill>
                <a:latin typeface="Rasa"/>
                <a:ea typeface="Rasa"/>
                <a:cs typeface="Rasa"/>
                <a:sym typeface="Rasa"/>
              </a:rPr>
              <a:t>Plataforma web:</a:t>
            </a:r>
          </a:p>
          <a:p>
            <a:pPr indent="-284162" lvl="1" marL="741362" marR="0" rtl="0" algn="l">
              <a:lnSpc>
                <a:spcPct val="98000"/>
              </a:lnSpc>
              <a:spcBef>
                <a:spcPts val="140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Noto Sans Symbols"/>
              <a:buChar char="▪"/>
            </a:pPr>
            <a:r>
              <a:rPr b="0" i="0" lang="en-US" sz="2800" u="none" cap="none" strike="noStrike">
                <a:solidFill>
                  <a:srgbClr val="000000"/>
                </a:solidFill>
                <a:latin typeface="Rasa"/>
                <a:ea typeface="Rasa"/>
                <a:cs typeface="Rasa"/>
                <a:sym typeface="Rasa"/>
              </a:rPr>
              <a:t>https://sites.google.com/site/tpoounlp/</a:t>
            </a:r>
          </a:p>
          <a:p>
            <a:pPr indent="-341312" lvl="0" marL="341312" marR="0" rtl="0" algn="l">
              <a:lnSpc>
                <a:spcPct val="98000"/>
              </a:lnSpc>
              <a:spcBef>
                <a:spcPts val="230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Noto Sans Symbols"/>
              <a:buChar char="▪"/>
            </a:pPr>
            <a:r>
              <a:rPr b="0" i="0" lang="en-US" sz="3200" u="none">
                <a:solidFill>
                  <a:srgbClr val="000000"/>
                </a:solidFill>
                <a:latin typeface="Rasa"/>
                <a:ea typeface="Rasa"/>
                <a:cs typeface="Rasa"/>
                <a:sym typeface="Rasa"/>
              </a:rPr>
              <a:t>Contacto:</a:t>
            </a:r>
          </a:p>
          <a:p>
            <a:pPr indent="-284162" lvl="1" marL="741362" marR="0" rtl="0" algn="l">
              <a:lnSpc>
                <a:spcPct val="98000"/>
              </a:lnSpc>
              <a:spcBef>
                <a:spcPts val="140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Noto Sans Symbols"/>
              <a:buChar char="▪"/>
            </a:pPr>
            <a:r>
              <a:rPr b="0" i="0" lang="en-US" sz="2800" u="none" cap="none" strike="noStrike">
                <a:solidFill>
                  <a:srgbClr val="000000"/>
                </a:solidFill>
                <a:latin typeface="Rasa"/>
                <a:ea typeface="Rasa"/>
                <a:cs typeface="Rasa"/>
                <a:sym typeface="Rasa"/>
              </a:rPr>
              <a:t>garrido@lifia.info.unlp.edu.ar</a:t>
            </a:r>
          </a:p>
          <a:p>
            <a:pPr indent="-341312" lvl="0" marL="341312" marR="0" rtl="0" algn="l">
              <a:lnSpc>
                <a:spcPct val="98000"/>
              </a:lnSpc>
              <a:spcBef>
                <a:spcPts val="230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Noto Sans Symbols"/>
              <a:buChar char="▪"/>
            </a:pPr>
            <a:r>
              <a:rPr b="0" i="0" lang="en-US" sz="3200" u="none">
                <a:solidFill>
                  <a:srgbClr val="000000"/>
                </a:solidFill>
                <a:latin typeface="Rasa"/>
                <a:ea typeface="Rasa"/>
                <a:cs typeface="Rasa"/>
                <a:sym typeface="Rasa"/>
              </a:rPr>
              <a:t>Inicio del curso</a:t>
            </a:r>
          </a:p>
          <a:p>
            <a:pPr indent="-284162" lvl="1" marL="741362" marR="0" rtl="0" algn="l">
              <a:lnSpc>
                <a:spcPct val="98000"/>
              </a:lnSpc>
              <a:spcBef>
                <a:spcPts val="140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Noto Sans Symbols"/>
              <a:buChar char="▪"/>
            </a:pPr>
            <a:r>
              <a:rPr b="0" i="0" lang="en-US" sz="2800" u="none" cap="none" strike="noStrike">
                <a:solidFill>
                  <a:srgbClr val="000000"/>
                </a:solidFill>
                <a:latin typeface="Rasa"/>
                <a:ea typeface="Rasa"/>
                <a:cs typeface="Rasa"/>
                <a:sym typeface="Rasa"/>
              </a:rPr>
              <a:t>Segundo semestre</a:t>
            </a:r>
          </a:p>
        </p:txBody>
      </p:sp>
    </p:spTree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xmlns:r="http://schemas.openxmlformats.org/officeDocument/2006/relationships" name="POI_THEME_TEMPLATE_DESIGN">
  <a:themeElements>
    <a:clrScheme name="POI_THEME_TEMPLATE_DESIGN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CC99"/>
      </a:accent4>
      <a:accent5>
        <a:srgbClr val="3333CC"/>
      </a:accent5>
      <a:accent6>
        <a:srgbClr val="FFFFFF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10.xml><?xml version="1.0" encoding="utf-8"?>
<a:theme xmlns:a="http://schemas.openxmlformats.org/drawingml/2006/main" xmlns:r="http://schemas.openxmlformats.org/officeDocument/2006/relationships" name="POI_THEME_TEMPLATE_DESIGN">
  <a:themeElements>
    <a:clrScheme name="POI_THEME_TEMPLATE_DESIGN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CC99"/>
      </a:accent4>
      <a:accent5>
        <a:srgbClr val="3333CC"/>
      </a:accent5>
      <a:accent6>
        <a:srgbClr val="FFFFFF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11.xml><?xml version="1.0" encoding="utf-8"?>
<a:theme xmlns:a="http://schemas.openxmlformats.org/drawingml/2006/main" xmlns:r="http://schemas.openxmlformats.org/officeDocument/2006/relationships" name="POI_THEME_TEMPLATE_DESIGN">
  <a:themeElements>
    <a:clrScheme name="POI_THEME_TEMPLATE_DESIGN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CC99"/>
      </a:accent4>
      <a:accent5>
        <a:srgbClr val="3333CC"/>
      </a:accent5>
      <a:accent6>
        <a:srgbClr val="FFFFFF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POI_THEME_TEMPLATE_DESIGN">
  <a:themeElements>
    <a:clrScheme name="POI_THEME_TEMPLATE_DESIGN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CC99"/>
      </a:accent4>
      <a:accent5>
        <a:srgbClr val="3333CC"/>
      </a:accent5>
      <a:accent6>
        <a:srgbClr val="FFFFFF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POI_THEME_TEMPLATE_DESIGN">
  <a:themeElements>
    <a:clrScheme name="POI_THEME_TEMPLATE_DESIGN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CC99"/>
      </a:accent4>
      <a:accent5>
        <a:srgbClr val="3333CC"/>
      </a:accent5>
      <a:accent6>
        <a:srgbClr val="FFFFFF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POI_THEME_TEMPLATE_DESIGN">
  <a:themeElements>
    <a:clrScheme name="POI_THEME_TEMPLATE_DESIGN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CC99"/>
      </a:accent4>
      <a:accent5>
        <a:srgbClr val="3333CC"/>
      </a:accent5>
      <a:accent6>
        <a:srgbClr val="FFFFFF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 name="POI_THEME_TEMPLATE_DESIGN">
  <a:themeElements>
    <a:clrScheme name="POI_THEME_TEMPLATE_DESIGN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CC99"/>
      </a:accent4>
      <a:accent5>
        <a:srgbClr val="3333CC"/>
      </a:accent5>
      <a:accent6>
        <a:srgbClr val="FFFFFF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7.xml><?xml version="1.0" encoding="utf-8"?>
<a:theme xmlns:a="http://schemas.openxmlformats.org/drawingml/2006/main" xmlns:r="http://schemas.openxmlformats.org/officeDocument/2006/relationships" name="POI_THEME_TEMPLATE_DESIGN">
  <a:themeElements>
    <a:clrScheme name="POI_THEME_TEMPLATE_DESIGN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CC99"/>
      </a:accent4>
      <a:accent5>
        <a:srgbClr val="3333CC"/>
      </a:accent5>
      <a:accent6>
        <a:srgbClr val="FFFFFF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8.xml><?xml version="1.0" encoding="utf-8"?>
<a:theme xmlns:a="http://schemas.openxmlformats.org/drawingml/2006/main" xmlns:r="http://schemas.openxmlformats.org/officeDocument/2006/relationships" name="POI_THEME_TEMPLATE_DESIGN">
  <a:themeElements>
    <a:clrScheme name="POI_THEME_TEMPLATE_DESIGN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CC99"/>
      </a:accent4>
      <a:accent5>
        <a:srgbClr val="3333CC"/>
      </a:accent5>
      <a:accent6>
        <a:srgbClr val="FFFFFF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9.xml><?xml version="1.0" encoding="utf-8"?>
<a:theme xmlns:a="http://schemas.openxmlformats.org/drawingml/2006/main" xmlns:r="http://schemas.openxmlformats.org/officeDocument/2006/relationships" name="POI_THEME_TEMPLATE_DESIGN">
  <a:themeElements>
    <a:clrScheme name="POI_THEME_TEMPLATE_DESIGN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CC99"/>
      </a:accent4>
      <a:accent5>
        <a:srgbClr val="3333CC"/>
      </a:accent5>
      <a:accent6>
        <a:srgbClr val="FFFFFF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