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4.xml.rels" ContentType="application/vnd.openxmlformats-package.relationships+xml"/>
  <Override PartName="/ppt/notesSlides/notesSlide14.xml" ContentType="application/vnd.openxmlformats-officedocument.presentationml.notes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4.jpeg" ContentType="image/jpeg"/>
  <Override PartName="/ppt/media/image12.jpeg" ContentType="image/jpeg"/>
  <Override PartName="/ppt/media/image7.png" ContentType="image/png"/>
  <Override PartName="/ppt/media/image2.png" ContentType="image/png"/>
  <Override PartName="/ppt/media/image3.png" ContentType="image/png"/>
  <Override PartName="/ppt/media/image11.png" ContentType="image/png"/>
  <Override PartName="/ppt/media/image1.jpeg" ContentType="image/jpeg"/>
  <Override PartName="/ppt/media/image4.jpeg" ContentType="image/jpeg"/>
  <Override PartName="/ppt/media/image6.png" ContentType="image/png"/>
  <Override PartName="/ppt/media/image5.png" ContentType="image/png"/>
  <Override PartName="/ppt/media/image8.png" ContentType="image/png"/>
  <Override PartName="/ppt/media/image13.jpeg" ContentType="image/jpeg"/>
  <Override PartName="/ppt/media/image10.png" ContentType="image/png"/>
  <Override PartName="/ppt/media/image9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EAFAD1B-CBC8-4058-8FD8-94AC0BCCC0EB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B3FCBB73-6127-435C-8F44-FFB56A1EA3DC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7640" cy="48114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-7920"/>
            <a:ext cx="10080000" cy="77479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440" y="-7920"/>
            <a:ext cx="10078560" cy="757656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hyperlink" Target="https://www.youtube.com/watch?v=xp4bx3RgN9k" TargetMode="External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168720" y="1763640"/>
            <a:ext cx="6766560" cy="162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DESARROLLO SEGURO DE APLICACIONES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6121440" y="5796000"/>
            <a:ext cx="3742560" cy="122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98000"/>
              </a:lnSpc>
            </a:pPr>
            <a:r>
              <a:rPr b="1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Docente: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98000"/>
              </a:lnSpc>
            </a:pPr>
            <a:r>
              <a:rPr b="1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Lanfranco Einar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3280" y="34920"/>
            <a:ext cx="9068760" cy="8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98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¿Por qué elegirla?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1511280" y="2050920"/>
            <a:ext cx="8060760" cy="470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1944720" y="7161120"/>
            <a:ext cx="640800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Arial"/>
              </a:rPr>
              <a:t>Desarrollo seguro de aplicaciones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2016000" y="2160000"/>
            <a:ext cx="7414560" cy="653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8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unifont"/>
              </a:rPr>
              <a:t>Razonamiento típico → Bueno, pero mi app no es web y no estoy expuesto, no estoy conectado … no me importan los errores habituales.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unifont"/>
              </a:rPr>
              <a:t>¿Cuan cierto es esto?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unifont"/>
              </a:rPr>
              <a:t>Veamos unos ejemplitos......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03280" y="34920"/>
            <a:ext cx="9068760" cy="8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98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¿Por qué elegirla?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1511280" y="2050920"/>
            <a:ext cx="8060760" cy="470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1944720" y="7161120"/>
            <a:ext cx="640800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Arial"/>
              </a:rPr>
              <a:t>Desarrollo seguro de aplicaciones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2016000" y="1295280"/>
            <a:ext cx="7414560" cy="653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8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unifont"/>
              </a:rPr>
              <a:t>En el auto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2248920" y="1872000"/>
            <a:ext cx="6750360" cy="4175280"/>
          </a:xfrm>
          <a:prstGeom prst="rect">
            <a:avLst/>
          </a:prstGeom>
          <a:ln>
            <a:noFill/>
          </a:ln>
        </p:spPr>
      </p:pic>
      <p:sp>
        <p:nvSpPr>
          <p:cNvPr id="126" name="CustomShape 5"/>
          <p:cNvSpPr/>
          <p:nvPr/>
        </p:nvSpPr>
        <p:spPr>
          <a:xfrm>
            <a:off x="2377440" y="6193080"/>
            <a:ext cx="6857640" cy="48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Hackeando Carros en Latinoamerica - Jaime Restrepo ekoparty #11 (2015)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03280" y="34920"/>
            <a:ext cx="9068760" cy="8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98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¿Por qué elegirla?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1511280" y="2050920"/>
            <a:ext cx="8060760" cy="470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1944720" y="7161120"/>
            <a:ext cx="640800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Arial"/>
              </a:rPr>
              <a:t>Desarrollo seguro de aplicaciones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2016000" y="1295280"/>
            <a:ext cx="7414560" cy="653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8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unifont"/>
              </a:rPr>
              <a:t>Si dejo de fumar ….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2520000" y="1973160"/>
            <a:ext cx="5625360" cy="4362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03280" y="34920"/>
            <a:ext cx="9068760" cy="8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98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¿Por qué elegirla?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1511280" y="2050920"/>
            <a:ext cx="8060760" cy="470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1944720" y="7161120"/>
            <a:ext cx="640800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Arial"/>
              </a:rPr>
              <a:t>Desarrollo seguro de aplicaciones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2736000" y="1082880"/>
            <a:ext cx="5828400" cy="5828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03280" y="0"/>
            <a:ext cx="9068760" cy="9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98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Horarios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1511280" y="2340000"/>
            <a:ext cx="8060760" cy="412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r>
              <a:rPr b="1" lang="es-AR" sz="28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Encuentros </a:t>
            </a:r>
            <a:r>
              <a:rPr b="1" lang="en-US" sz="28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teórico-prácticos: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Martes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16 a 19hs</a:t>
            </a:r>
            <a:r>
              <a:rPr b="1" lang="en-US" sz="28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98000"/>
              </a:lnSpc>
              <a:buClr>
                <a:srgbClr val="cc0000"/>
              </a:buClr>
              <a:buSzPct val="45000"/>
              <a:buFont typeface="Wingdings" charset="2"/>
              <a:buChar char=""/>
            </a:pPr>
            <a:r>
              <a:rPr b="1" lang="es-AR" sz="28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Prácticas adicionales</a:t>
            </a:r>
            <a:r>
              <a:rPr b="1" lang="en-US" sz="28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Lunes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18 a 20hs.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1944720" y="7161120"/>
            <a:ext cx="640800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Arial"/>
              </a:rPr>
              <a:t>Desarrollo seguro de aplicaciones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503280" y="0"/>
            <a:ext cx="9068760" cy="88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98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Más información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1511280" y="2340000"/>
            <a:ext cx="8060760" cy="442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Plataforma web: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https://catedras.info.unlp.edu.ar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Contacto: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-einar@info.unlp.edu.ar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-ezozaya@jursoc.unlp.edu.ar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-drubio@cert.unlp.edu.ar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Inicio del curso: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21 de marzo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8569440" y="1187280"/>
            <a:ext cx="970560" cy="970920"/>
          </a:xfrm>
          <a:prstGeom prst="rect">
            <a:avLst/>
          </a:prstGeom>
          <a:ln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1944720" y="7161120"/>
            <a:ext cx="640800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Arial"/>
              </a:rPr>
              <a:t>Desarrollo seguro de aplicaciones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3280" y="0"/>
            <a:ext cx="9068760" cy="97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98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Contenido general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511280" y="1332000"/>
            <a:ext cx="8060760" cy="54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1944720" y="7161120"/>
            <a:ext cx="640800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Arial"/>
              </a:rPr>
              <a:t>Desarrollo seguro de aplicaciones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2087640" y="1871640"/>
            <a:ext cx="6715800" cy="40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Problemas de seguridad que afectan al software: vulnerabilidades, amenazas e incidentes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¿Cómo protegerse? Ciclo de desarrollo seguro. Herramientas y técnicas que nos ayudan.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¿Cómo suelen atacarnos? Herramientas y técnicas conocidas</a:t>
            </a:r>
            <a:r>
              <a:rPr b="1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unifont"/>
              </a:rPr>
              <a:t>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3280" y="0"/>
            <a:ext cx="9068760" cy="97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98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Metodología de trabajo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1511280" y="1332000"/>
            <a:ext cx="8060760" cy="54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1944720" y="7161120"/>
            <a:ext cx="640800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Arial"/>
              </a:rPr>
              <a:t>Desarrollo seguro de aplicaciones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2087640" y="1871640"/>
            <a:ext cx="6715800" cy="40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8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Tipo taller con conceptos teóricos y prácticos actuales y aplicables.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Articulación con trabajos de asignaturas anteriores. Aplicación de técnicas de desarrollo colaborativo.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Utilización tanto de herramientas como fuentes de documentación libres.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Colaboración con algún proyecto de software libre.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3280" y="0"/>
            <a:ext cx="9068760" cy="97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98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Evaluación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1511280" y="1332000"/>
            <a:ext cx="8060760" cy="54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1944720" y="7161120"/>
            <a:ext cx="640800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Arial"/>
              </a:rPr>
              <a:t>Desarrollo seguro de aplicaciones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2087640" y="1873080"/>
            <a:ext cx="6715800" cy="36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8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+ Seguimiento de entregas pautadas  sobre trabajo planteado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+ Evaluaciones parciales sobre temas vistos utilizando plataforma virtual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+ Realización y Exposición de trabajo práctico integrador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= Nota Final de la materia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03280" y="34920"/>
            <a:ext cx="9068760" cy="8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98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¿Por qué elegirla?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511280" y="2050920"/>
            <a:ext cx="8060760" cy="470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1944720" y="7161120"/>
            <a:ext cx="640800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Arial"/>
              </a:rPr>
              <a:t>Desarrollo seguro de aplicaciones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2016000" y="1295280"/>
            <a:ext cx="7414560" cy="653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8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unifont"/>
              </a:rPr>
              <a:t>-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Temática actual y de aplicación inmediata. Ej: OWASP TOP TEN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- Hoy los problemas de seguridad afectan todo el soft existente y es una tendencia en auge. A mayor conectividad más problemas.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- NO debería desarrollarse software sin considerar la seguridad como una característica vital.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DejaVu Sans"/>
              </a:rPr>
              <a:t>- Al utilizar herramientas libres existe posibilidad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unifont"/>
              </a:rPr>
              <a:t> de replicación en el mundo real</a:t>
            </a:r>
            <a:r>
              <a:rPr b="1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unifont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03280" y="34920"/>
            <a:ext cx="9068760" cy="8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98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¿Por qué elegirla?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511280" y="2050920"/>
            <a:ext cx="8060760" cy="470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1944720" y="7161120"/>
            <a:ext cx="640800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Arial"/>
              </a:rPr>
              <a:t>Desarrollo seguro de aplicaciones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2016000" y="1295280"/>
            <a:ext cx="7414560" cy="653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1515600" y="1213920"/>
            <a:ext cx="8085240" cy="586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3280" y="34920"/>
            <a:ext cx="9068760" cy="8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98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¿Por qué elegirla?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1511280" y="2050920"/>
            <a:ext cx="8060760" cy="470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1944720" y="7161120"/>
            <a:ext cx="640800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Arial"/>
              </a:rPr>
              <a:t>Desarrollo seguro de aplicaciones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2016000" y="1295280"/>
            <a:ext cx="7414560" cy="653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1530000" y="1218600"/>
            <a:ext cx="7979400" cy="580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503280" y="34920"/>
            <a:ext cx="9068760" cy="8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98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¿Por qué elegirla?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1511280" y="2050920"/>
            <a:ext cx="8060760" cy="470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1944720" y="7161120"/>
            <a:ext cx="640800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Arial"/>
              </a:rPr>
              <a:t>Desarrollo seguro de aplicaciones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2016000" y="1295280"/>
            <a:ext cx="7414560" cy="653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1544400" y="1194840"/>
            <a:ext cx="7965000" cy="586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3280" y="34920"/>
            <a:ext cx="9068760" cy="8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98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¿Por qué elegirla?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1511280" y="2050920"/>
            <a:ext cx="8060760" cy="470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1944720" y="7161120"/>
            <a:ext cx="640800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tstream Vera Sans"/>
                <a:ea typeface="Arial"/>
              </a:rPr>
              <a:t>Desarrollo seguro de aplicaciones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2016000" y="1295280"/>
            <a:ext cx="7414560" cy="653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1496520" y="1194840"/>
            <a:ext cx="8104320" cy="589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Application>LibreOffice/5.1.4.2$Linux_X86_64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2017-02-20T12:30:03Z</dcterms:modified>
  <cp:revision>5</cp:revision>
  <dc:subject/>
  <dc:title/>
</cp:coreProperties>
</file>