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0.jpeg" ContentType="image/jpeg"/>
  <Override PartName="/ppt/media/image9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1.jpeg" ContentType="image/jpeg"/>
  <Override PartName="/ppt/media/image11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46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mailto:einar@info.unlp.edu.ar" TargetMode="External"/><Relationship Id="rId3" Type="http://schemas.openxmlformats.org/officeDocument/2006/relationships/hyperlink" Target="mailto:drubio@cert.unlp.edu.ar" TargetMode="Externa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3 Imagen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731520" y="1600200"/>
            <a:ext cx="7954920" cy="28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cc0000"/>
                </a:solidFill>
                <a:latin typeface="Arial"/>
                <a:ea typeface="DejaVu Sans"/>
              </a:rPr>
              <a:t>Encuentros teórico-prácticos: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Martes de 16 a 19hs</a:t>
            </a:r>
            <a:r>
              <a:rPr b="1" lang="en-US" sz="2800" spc="-1" strike="noStrike">
                <a:solidFill>
                  <a:srgbClr val="cc0000"/>
                </a:solidFill>
                <a:latin typeface="Arial"/>
                <a:ea typeface="DejaVu Sans"/>
              </a:rPr>
              <a:t>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cc0000"/>
                </a:solidFill>
                <a:latin typeface="Arial"/>
                <a:ea typeface="DejaVu Sans"/>
              </a:rPr>
              <a:t>Prácticas adicionales: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Lunes de 18 a 20hs.   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3 Imagen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457200" y="1920240"/>
            <a:ext cx="8137800" cy="7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latin typeface="Arial"/>
              </a:rPr>
              <a:t>Proyecto de Software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552960" y="1993320"/>
            <a:ext cx="8833680" cy="32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Problemas de seguridad que afectan al software: vulnerabilidades, amenazas e incidentes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¿Cómo protegerse? Ciclo de desarrollo seguro. Herramientas y técnicas que nos ayudan.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¿Cómo suelen atacarnos? Herramientas y técnicas conocidas</a:t>
            </a:r>
            <a:r>
              <a:rPr b="1" i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7800" y="1503360"/>
            <a:ext cx="9864000" cy="386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Tipo taller con conceptos teóricos y prácticos actuales y aplicables.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Articulación con trabajos de asignaturas anteriores. Aplicación de técnicas de desarrollo colaborativo.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Utilización tanto de herramientas como fuentes de documentación libres.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Colaboración con algún proyecto de software libre. 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74320" y="1680840"/>
            <a:ext cx="9173880" cy="38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Seguimiento de entregas pautadas  sobre trabajo planteado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Evaluaciones parciales sobre temas vistos utilizando plataforma virtual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Realización y Exposición de trabajo práctico integrador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= Nota Final de la materia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44360" y="1514880"/>
            <a:ext cx="9650520" cy="51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Temática actual y de aplicación inmediata. Ej: OWASP TOP TEN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Hoy los problemas de seguridad afectan todo el soft existente y es una tendencia en auge. A mayor conectividad más problemas.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NO debería desarrollarse software sin considerar la seguridad como una característica vital.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Al utilizar herramientas libres existe posibilidad</a:t>
            </a: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 de replicación en el mundo real</a:t>
            </a:r>
            <a:r>
              <a:rPr b="1" i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1706040" y="3004920"/>
            <a:ext cx="6933240" cy="361836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136080" y="4663440"/>
            <a:ext cx="2606760" cy="195480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365760" y="1371600"/>
            <a:ext cx="905220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</a:rPr>
              <a:t>17-Year-Old MS Office Flaw Lets Hackers Install Malware Without User Interaction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640080" y="1371600"/>
            <a:ext cx="7131960" cy="512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-3024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731520" y="1600200"/>
            <a:ext cx="8595000" cy="43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Panel docente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Einar Lanfranco</a:t>
            </a:r>
            <a:endParaRPr b="0" lang="en-US" sz="3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Bitstream Vera Sans"/>
                <a:ea typeface="DejaVu Sans"/>
                <a:hlinkClick r:id="rId2"/>
              </a:rPr>
              <a:t>einar@info.unlp.edu.ar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Damián Rubio</a:t>
            </a:r>
            <a:endParaRPr b="0" lang="en-US" sz="3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Bitstream Vera Sans"/>
                <a:ea typeface="DejaVu Sans"/>
                <a:hlinkClick r:id="rId3"/>
              </a:rPr>
              <a:t>drubio@cert.unlp.edu.ar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Application>LibreOffice/6.0.7.3$Linux_X86_64 LibreOffice_project/00m0$Build-3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2019-01-24T12:19:12Z</dcterms:created>
  <dc:creator>mdolabella</dc:creator>
  <dc:description/>
  <dc:language>en-US</dc:language>
  <cp:lastModifiedBy/>
  <dcterms:modified xsi:type="dcterms:W3CDTF">2019-02-11T10:45:20Z</dcterms:modified>
  <cp:revision>30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A4 (210 x 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