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906000" cy="6858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66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1DAF-E17C-431B-BE5A-0B22A3602A22}" type="datetimeFigureOut">
              <a:rPr lang="es-AR" smtClean="0"/>
              <a:pPr/>
              <a:t>21/2/2019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3794-D7F6-4C41-80CF-12E39D55D11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FB3F668-4074-45C3-9664-C344E9405174}"/>
              </a:ext>
            </a:extLst>
          </p:cNvPr>
          <p:cNvSpPr/>
          <p:nvPr/>
        </p:nvSpPr>
        <p:spPr>
          <a:xfrm>
            <a:off x="488504" y="1628800"/>
            <a:ext cx="6724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</a:rPr>
              <a:t>Diseño de Base de Datos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Ingeniería de Software 2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</a:rPr>
              <a:t>Orientación a Objetos 2</a:t>
            </a:r>
            <a:endParaRPr lang="es-A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54346F-AFCD-4874-A031-D9971C7BA6B6}"/>
              </a:ext>
            </a:extLst>
          </p:cNvPr>
          <p:cNvSpPr/>
          <p:nvPr/>
        </p:nvSpPr>
        <p:spPr>
          <a:xfrm>
            <a:off x="200472" y="1844824"/>
            <a:ext cx="9217024" cy="387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las Apps. </a:t>
            </a:r>
            <a:endParaRPr lang="es-AR" sz="2400" dirty="0"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de aplicaciones Web. HTTP.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HTML5, CSS3, JavaScript. Web responsive. </a:t>
            </a:r>
            <a:endParaRPr lang="es-AR" sz="2400" dirty="0"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de Apps Nativas. Características generales de Android, iOS. Emuladores. Tiendas de Aplicaciones. SDK. Fragmentación interna. Fragmentación externa.</a:t>
            </a:r>
            <a:endParaRPr lang="es-AR" sz="2400" dirty="0"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de Apps Hibridas.</a:t>
            </a:r>
            <a:endParaRPr lang="es-AR" sz="2400" dirty="0"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de Apps Interpretadas. </a:t>
            </a:r>
            <a:endParaRPr lang="es-AR" sz="2400" dirty="0"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de Apps generadas por Compilación Cruzada</a:t>
            </a:r>
            <a:endParaRPr lang="es-AR" sz="2400" dirty="0"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C48072D-581B-41CE-9266-BE480438CB30}"/>
              </a:ext>
            </a:extLst>
          </p:cNvPr>
          <p:cNvSpPr/>
          <p:nvPr/>
        </p:nvSpPr>
        <p:spPr>
          <a:xfrm>
            <a:off x="128464" y="1831383"/>
            <a:ext cx="9649072" cy="329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actividad curricular se organiza en clases teórico-prácticas. </a:t>
            </a:r>
            <a:endParaRPr lang="es-A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dichas clases se realizará una presentación, ejemplificación y explicación conceptual por parte del docente de los temas centrales, donde los alumnos participarán realizando preguntas y planteando dudas. </a:t>
            </a:r>
            <a:endParaRPr lang="es-A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Además se resolverán en forma individual o grupal, ejercicios prácticos planteados.</a:t>
            </a:r>
            <a:endParaRPr lang="es-A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5BDDD4F-8E0F-48A2-8CDF-DCBF54E5C640}"/>
              </a:ext>
            </a:extLst>
          </p:cNvPr>
          <p:cNvSpPr/>
          <p:nvPr/>
        </p:nvSpPr>
        <p:spPr>
          <a:xfrm>
            <a:off x="272480" y="1556792"/>
            <a:ext cx="9361040" cy="4697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alumnos que registren una asistencia de al menos el 70% de las clases, podrán rendir un parcial (con dos instancias de recuperación).</a:t>
            </a:r>
            <a:endParaRPr lang="es-A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Además, los alumnos deberán realizar un Trabajo Especial (TE), el cual deberán entregar.</a:t>
            </a:r>
            <a:endParaRPr lang="es-A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Aquellos alumnos que aprueben el parcial y el TE obtendrán la cursada de la asignatura. Si la nota del parcial es &gt;=6 y la nota del TE es &gt;=6, la asignatura se promocionará con el promedio de ambas notas.</a:t>
            </a:r>
            <a:endParaRPr lang="es-A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alumnos que no promocionen deberán rendir un examen final.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0166F34-5299-4AE4-8570-EFB0CB74BE02}"/>
              </a:ext>
            </a:extLst>
          </p:cNvPr>
          <p:cNvSpPr/>
          <p:nvPr/>
        </p:nvSpPr>
        <p:spPr>
          <a:xfrm>
            <a:off x="272479" y="1628800"/>
            <a:ext cx="9361040" cy="4769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 necesario conocer el desarrollo de Aplicaciones Móviles.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hay diferentes enfoques de desarrollo de Aplicaciones Móviles.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esta asignatura presenta todos los enfoques existentes.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de cada enfoque se presenta al menos un </a:t>
            </a:r>
            <a:r>
              <a:rPr lang="es-AR" sz="23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es-AR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desarrollo.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se realizarán experimentos con estos </a:t>
            </a:r>
            <a:r>
              <a:rPr lang="es-AR" sz="23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frameworks</a:t>
            </a:r>
            <a:r>
              <a:rPr lang="es-AR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definitiva, porque se logrará una capacitación en un tema/área de plena vigencia, tanto en el ámbito académico como en el mercado.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D054E56-A98F-4C01-8530-AB09E350050A}"/>
              </a:ext>
            </a:extLst>
          </p:cNvPr>
          <p:cNvSpPr/>
          <p:nvPr/>
        </p:nvSpPr>
        <p:spPr>
          <a:xfrm>
            <a:off x="416496" y="1556792"/>
            <a:ext cx="5040560" cy="303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Mg. Leonardo Corbalán </a:t>
            </a:r>
          </a:p>
          <a:p>
            <a:pPr marL="45720">
              <a:lnSpc>
                <a:spcPct val="115000"/>
              </a:lnSpc>
              <a:spcAft>
                <a:spcPts val="0"/>
              </a:spcAft>
            </a:pP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Lisandro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Delía</a:t>
            </a:r>
            <a:endParaRPr lang="es-E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Mg. Pablo Thomas</a:t>
            </a:r>
          </a:p>
          <a:p>
            <a:pPr marL="45720">
              <a:lnSpc>
                <a:spcPct val="115000"/>
              </a:lnSpc>
              <a:spcAft>
                <a:spcPts val="0"/>
              </a:spcAft>
            </a:pP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Juan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Fernandez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Sosa </a:t>
            </a:r>
          </a:p>
          <a:p>
            <a:pPr marL="45720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APU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Germàn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Cáseres</a:t>
            </a:r>
            <a:endParaRPr lang="es-E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APU Fernando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Tesone</a:t>
            </a:r>
            <a:endParaRPr lang="es-E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APU Verena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Olsowy</a:t>
            </a:r>
            <a:endParaRPr lang="es-A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B6D9B04-9FC1-4796-BF3A-C07027E5B19E}"/>
              </a:ext>
            </a:extLst>
          </p:cNvPr>
          <p:cNvSpPr/>
          <p:nvPr/>
        </p:nvSpPr>
        <p:spPr>
          <a:xfrm>
            <a:off x="416496" y="1556792"/>
            <a:ext cx="4953000" cy="12416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Segundo cuatrimestre</a:t>
            </a:r>
          </a:p>
          <a:p>
            <a:pPr marL="45720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Miércoles a las 17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>
              <a:lnSpc>
                <a:spcPct val="115000"/>
              </a:lnSpc>
              <a:spcAft>
                <a:spcPts val="0"/>
              </a:spcAft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338</Words>
  <Application>Microsoft Office PowerPoint</Application>
  <PresentationFormat>A4 (210 x 297 mm)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mdolabella</dc:creator>
  <cp:lastModifiedBy>Pablo Thomas</cp:lastModifiedBy>
  <cp:revision>36</cp:revision>
  <dcterms:created xsi:type="dcterms:W3CDTF">2019-01-24T12:19:12Z</dcterms:created>
  <dcterms:modified xsi:type="dcterms:W3CDTF">2019-02-21T20:01:18Z</dcterms:modified>
</cp:coreProperties>
</file>