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0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2.jpeg" ContentType="image/jpeg"/>
  <Override PartName="/ppt/media/image1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5360" y="274680"/>
            <a:ext cx="89146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hyperlink" Target="mailto:einar@info.unlp.edu.ar" TargetMode="External"/><Relationship Id="rId3" Type="http://schemas.openxmlformats.org/officeDocument/2006/relationships/hyperlink" Target="mailto:drubio@cert.unlp.edu.ar" TargetMode="External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3 Imagen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731520" y="1600200"/>
            <a:ext cx="7954920" cy="336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8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800" spc="-1" strike="noStrike">
                <a:solidFill>
                  <a:srgbClr val="cc0000"/>
                </a:solidFill>
                <a:latin typeface="Arial"/>
                <a:ea typeface="DejaVu Sans"/>
              </a:rPr>
              <a:t>Encuentros teórico-prácticos: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8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Jueves de 18 a 20hs.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98000"/>
              </a:lnSpc>
            </a:pPr>
            <a:r>
              <a:rPr b="1" lang="en-US" sz="2800" spc="-1" strike="noStrike">
                <a:solidFill>
                  <a:srgbClr val="cc0000"/>
                </a:solidFill>
                <a:latin typeface="Arial"/>
                <a:ea typeface="DejaVu Sans"/>
              </a:rPr>
              <a:t>Prácticas adicionales: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8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Lunes de 18 a 20hs.  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16320" y="1793520"/>
            <a:ext cx="8161560" cy="286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Licenciatura en Informática / Sistemas</a:t>
            </a:r>
            <a:endParaRPr b="0" lang="en-US" sz="24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Sistemas Operativos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Analista en Tecnologías de la Información y la Comunicación</a:t>
            </a:r>
            <a:endParaRPr b="0" lang="en-US" sz="24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Introducción a los Sistemas Operativos</a:t>
            </a:r>
            <a:endParaRPr b="0" lang="en-US" sz="2400" spc="-1" strike="noStrike">
              <a:latin typeface="Arial"/>
            </a:endParaRPr>
          </a:p>
          <a:p>
            <a:pPr lvl="2" marL="648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Taller de lecto-comprensión y Traducción en Inglés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552960" y="1993320"/>
            <a:ext cx="8833680" cy="288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Cuidado de la evidencia: cadena de custodia</a:t>
            </a:r>
            <a:endParaRPr b="0" lang="en-U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Etapas del análisis forenses</a:t>
            </a:r>
            <a:endParaRPr b="0" lang="en-U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Extracción de evidencias</a:t>
            </a:r>
            <a:endParaRPr b="0" lang="en-U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Filesystems más comunes y su estructura</a:t>
            </a:r>
            <a:endParaRPr b="0" lang="en-U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Recuperación de filesystem</a:t>
            </a:r>
            <a:endParaRPr b="0" lang="en-U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Recuperación de archivos</a:t>
            </a:r>
            <a:endParaRPr b="0" lang="en-U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Reconstrucción de archivos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37800" y="1503360"/>
            <a:ext cx="9864000" cy="393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Tipo taller con conceptos teóricos y prácticos actuales y aplicables.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Cada tema dará lugar a un taller práctico sobre el mismo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98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98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Los talleres estarán relacionados llegando a completar algún análisis forense completo. </a:t>
            </a:r>
            <a:endParaRPr b="0" lang="en-U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Todo el soft a utilizar en las prácticas es libre.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274320" y="1680840"/>
            <a:ext cx="9173880" cy="386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+ Seguimiento de entregas pautadas  sobre trabajo planteado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+ Evaluaciones parciales sobre temas vistos utilizando plataforma virtual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+ Realización y Exposición de trabajo práctico integrador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= Nota Final de la materia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144360" y="1514880"/>
            <a:ext cx="9650520" cy="515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La forensia digital conlleva al alumno a la realización y evaluación de hipótesis,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Así también como al pensamiento lógico.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Al conocimiento detallado de las estructuras y funcionamiento de los SO y respectivos sus archivos.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Como también al uso de diferentes tipos de redes y sus dispositivos.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Y todos los tipos de almacenamientos que pueden existir.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182880" y="1554480"/>
            <a:ext cx="9651960" cy="466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Hoy los problemas de seguridad afectan todo el soft existente y es una tendencia en auge. A mayor conectividad más problemas.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El Análisis Forense Digital constituye una actividad de suma importancia en la atención de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Bitstream Vera Sans"/>
                <a:ea typeface="DejaVu Sans"/>
              </a:rPr>
              <a:t>incidentes.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La capacidad de comprender la anatomía de un ataque informático así como proveer pautas para evitar su reincidencia son algunos de ellos.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365760" y="1421640"/>
            <a:ext cx="9132480" cy="505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Gran arte de la actividad forense digital se puede considerar aún hoy, de carácter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Bitstream Vera Sans"/>
                <a:ea typeface="DejaVu Sans"/>
              </a:rPr>
              <a:t>artesanal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Por esta razón,es importante estudiar y analizar los mecanismos actuales y atacar los problemas que se presentan en la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Bitstream Vera Sans"/>
                <a:ea typeface="DejaVu Sans"/>
              </a:rPr>
              <a:t>automatización</a:t>
            </a: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 de los mismos.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unifont"/>
              </a:rPr>
              <a:t>Una investigación forense comprende una serie de actividades bien diferenciadas que involucra típicamente desde la identificación de un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Bitstream Vera Sans"/>
                <a:ea typeface="unifont"/>
              </a:rPr>
              <a:t>incidente</a:t>
            </a:r>
            <a:r>
              <a:rPr b="1" lang="en-US" sz="2400" spc="-1" strike="noStrike">
                <a:solidFill>
                  <a:srgbClr val="000000"/>
                </a:solidFill>
                <a:latin typeface="Bitstream Vera Sans"/>
                <a:ea typeface="unifont"/>
              </a:rPr>
              <a:t>, pasando por la recolección y análisis de evidencia hasta la presentación de resultados.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en-US" sz="2400" spc="-1" strike="noStrike">
                <a:solidFill>
                  <a:srgbClr val="000000"/>
                </a:solidFill>
                <a:latin typeface="Bitstream Vera Sans"/>
                <a:ea typeface="unifont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95360" y="274680"/>
            <a:ext cx="8914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-30240" y="0"/>
            <a:ext cx="9905400" cy="685728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731520" y="1600200"/>
            <a:ext cx="8595000" cy="483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Panel docente</a:t>
            </a: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Einar Lanfranco</a:t>
            </a:r>
            <a:endParaRPr b="0" lang="en-US" sz="3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 u="sng">
                <a:solidFill>
                  <a:srgbClr val="0000ff"/>
                </a:solidFill>
                <a:uFillTx/>
                <a:latin typeface="Bitstream Vera Sans"/>
                <a:ea typeface="DejaVu Sans"/>
                <a:hlinkClick r:id="rId2"/>
              </a:rPr>
              <a:t>einar@info.unlp.edu.ar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Damián Rubio</a:t>
            </a:r>
            <a:endParaRPr b="0" lang="en-US" sz="32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 u="sng">
                <a:solidFill>
                  <a:srgbClr val="0000ff"/>
                </a:solidFill>
                <a:uFillTx/>
                <a:latin typeface="Bitstream Vera Sans"/>
                <a:ea typeface="DejaVu Sans"/>
                <a:hlinkClick r:id="rId3"/>
              </a:rPr>
              <a:t>drubio@cert.unlp.edu.ar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3200" spc="-1" strike="noStrike">
                <a:solidFill>
                  <a:srgbClr val="000000"/>
                </a:solidFill>
                <a:latin typeface="Bitstream Vera Sans"/>
                <a:ea typeface="DejaVu Sans"/>
              </a:rPr>
              <a:t>Ignacio Rodriguez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Application>LibreOffice/6.0.7.3$Linux_X86_64 LibreOffice_project/00m0$Build-3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2019-01-24T12:19:12Z</dcterms:created>
  <dc:creator>mdolabella</dc:creator>
  <dc:description/>
  <dc:language>en-US</dc:language>
  <cp:lastModifiedBy/>
  <dcterms:modified xsi:type="dcterms:W3CDTF">2019-02-11T10:46:51Z</dcterms:modified>
  <cp:revision>34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A4 (210 x 297 mm)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