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2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923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81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DF57220-5DC4-4F93-91AB-1F81F9E038BF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 smtClean="0"/>
              <a:t>Seminario de Lenguajes</a:t>
            </a:r>
            <a:br>
              <a:rPr lang="es-ES" dirty="0" smtClean="0"/>
            </a:br>
            <a:r>
              <a:rPr lang="es-ES" dirty="0" smtClean="0"/>
              <a:t>Opción PHP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s-ES" dirty="0" smtClean="0"/>
              <a:t>Facultad de Informática - UNLP</a:t>
            </a:r>
          </a:p>
          <a:p>
            <a:r>
              <a:rPr lang="es-ES" dirty="0" smtClean="0"/>
              <a:t>2020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Por qué elegirla?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Enriquece</a:t>
            </a:r>
            <a:r>
              <a:rPr lang="en-US" dirty="0" smtClean="0"/>
              <a:t> </a:t>
            </a:r>
            <a:r>
              <a:rPr lang="en-US" dirty="0"/>
              <a:t>el </a:t>
            </a:r>
            <a:r>
              <a:rPr lang="en-US" dirty="0" err="1"/>
              <a:t>repertorio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s-ES" dirty="0" smtClean="0"/>
              <a:t>lenguajes </a:t>
            </a:r>
            <a:r>
              <a:rPr lang="es-ES" dirty="0"/>
              <a:t>que el alumno </a:t>
            </a:r>
            <a:r>
              <a:rPr lang="es-ES" dirty="0" smtClean="0"/>
              <a:t>domina</a:t>
            </a:r>
          </a:p>
          <a:p>
            <a:r>
              <a:rPr lang="en-US" dirty="0" err="1"/>
              <a:t>Uso</a:t>
            </a:r>
            <a:r>
              <a:rPr lang="en-US" dirty="0"/>
              <a:t> </a:t>
            </a:r>
            <a:r>
              <a:rPr lang="en-US" dirty="0" err="1"/>
              <a:t>ampliamente</a:t>
            </a:r>
            <a:r>
              <a:rPr lang="en-US" dirty="0"/>
              <a:t> </a:t>
            </a:r>
            <a:r>
              <a:rPr lang="en-US" dirty="0" err="1"/>
              <a:t>difundido</a:t>
            </a:r>
            <a:r>
              <a:rPr lang="en-US" dirty="0"/>
              <a:t>, </a:t>
            </a:r>
            <a:r>
              <a:rPr lang="en-US" dirty="0" smtClean="0"/>
              <a:t>de </a:t>
            </a:r>
            <a:r>
              <a:rPr lang="es-ES" dirty="0" smtClean="0"/>
              <a:t>licencia libre</a:t>
            </a:r>
          </a:p>
          <a:p>
            <a:r>
              <a:rPr lang="es-ES" dirty="0" smtClean="0"/>
              <a:t>Desarrollo de aplicaciones web y móviles</a:t>
            </a:r>
          </a:p>
          <a:p>
            <a:r>
              <a:rPr lang="es-ES" dirty="0" smtClean="0"/>
              <a:t>Familiarización con tecnologías básicas para el desarrollo web (</a:t>
            </a:r>
            <a:r>
              <a:rPr lang="en-US" dirty="0"/>
              <a:t>HTML, CSS, </a:t>
            </a:r>
            <a:r>
              <a:rPr lang="en-US" dirty="0" err="1"/>
              <a:t>Javascript</a:t>
            </a:r>
            <a:r>
              <a:rPr lang="en-US" dirty="0"/>
              <a:t>, SQL, PHP</a:t>
            </a:r>
            <a:r>
              <a:rPr lang="es-E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Turnos y Horarios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s-ES" b="1" dirty="0" smtClean="0"/>
              <a:t>Turno Mañana</a:t>
            </a:r>
          </a:p>
          <a:p>
            <a:pPr lvl="1"/>
            <a:r>
              <a:rPr lang="es-ES" dirty="0" smtClean="0"/>
              <a:t>Teoría</a:t>
            </a:r>
          </a:p>
          <a:p>
            <a:pPr lvl="2"/>
            <a:r>
              <a:rPr lang="es-ES" dirty="0" smtClean="0"/>
              <a:t>Lunes de 8 a 10 hs.</a:t>
            </a:r>
            <a:br>
              <a:rPr lang="es-ES" dirty="0" smtClean="0"/>
            </a:br>
            <a:r>
              <a:rPr lang="es-ES" dirty="0" smtClean="0"/>
              <a:t>Aula 2</a:t>
            </a:r>
          </a:p>
          <a:p>
            <a:pPr lvl="1"/>
            <a:r>
              <a:rPr lang="es-ES" dirty="0" smtClean="0"/>
              <a:t>Práctica</a:t>
            </a:r>
          </a:p>
          <a:p>
            <a:pPr lvl="2"/>
            <a:r>
              <a:rPr lang="es-ES" dirty="0" smtClean="0"/>
              <a:t>Lunes </a:t>
            </a:r>
            <a:r>
              <a:rPr lang="es-ES" dirty="0" smtClean="0"/>
              <a:t>10 </a:t>
            </a:r>
            <a:r>
              <a:rPr lang="es-ES" dirty="0" smtClean="0"/>
              <a:t>a </a:t>
            </a:r>
            <a:r>
              <a:rPr lang="es-ES" dirty="0" smtClean="0"/>
              <a:t>12 </a:t>
            </a:r>
            <a:r>
              <a:rPr lang="es-ES" dirty="0" smtClean="0"/>
              <a:t>hs.</a:t>
            </a:r>
            <a:br>
              <a:rPr lang="es-ES" dirty="0" smtClean="0"/>
            </a:br>
            <a:r>
              <a:rPr lang="es-ES" dirty="0" smtClean="0"/>
              <a:t>Aula 8</a:t>
            </a:r>
          </a:p>
          <a:p>
            <a:pPr lvl="2"/>
            <a:r>
              <a:rPr lang="es-ES" dirty="0" smtClean="0"/>
              <a:t>Viernes </a:t>
            </a:r>
            <a:r>
              <a:rPr lang="es-ES" dirty="0" smtClean="0"/>
              <a:t>12 </a:t>
            </a:r>
            <a:r>
              <a:rPr lang="es-ES" dirty="0" smtClean="0"/>
              <a:t>a </a:t>
            </a:r>
            <a:r>
              <a:rPr lang="es-ES" dirty="0" smtClean="0"/>
              <a:t>14 </a:t>
            </a:r>
            <a:r>
              <a:rPr lang="es-ES" dirty="0" smtClean="0"/>
              <a:t>hs.</a:t>
            </a:r>
            <a:br>
              <a:rPr lang="es-ES" dirty="0" smtClean="0"/>
            </a:br>
            <a:r>
              <a:rPr lang="es-ES" dirty="0" smtClean="0"/>
              <a:t>Aula </a:t>
            </a:r>
            <a:r>
              <a:rPr lang="es-ES" dirty="0" smtClean="0"/>
              <a:t>Sala PC</a:t>
            </a:r>
            <a:endParaRPr lang="es-ES" dirty="0" smtClean="0"/>
          </a:p>
          <a:p>
            <a:pPr lvl="1"/>
            <a:r>
              <a:rPr lang="es-ES" dirty="0" smtClean="0"/>
              <a:t>Inicio de clases</a:t>
            </a:r>
          </a:p>
          <a:p>
            <a:pPr lvl="2"/>
            <a:r>
              <a:rPr lang="es-ES" dirty="0" smtClean="0"/>
              <a:t>Teoría: 09/03/2020</a:t>
            </a:r>
          </a:p>
          <a:p>
            <a:pPr lvl="2"/>
            <a:r>
              <a:rPr lang="es-ES" dirty="0" smtClean="0"/>
              <a:t>Práctica: 23/03/2020</a:t>
            </a:r>
            <a:endParaRPr lang="es-ES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943380" cy="411480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s-ES" b="1" dirty="0" smtClean="0"/>
              <a:t>Turno Tarde</a:t>
            </a:r>
          </a:p>
          <a:p>
            <a:pPr lvl="1"/>
            <a:r>
              <a:rPr lang="es-ES" dirty="0" smtClean="0"/>
              <a:t>Teoría</a:t>
            </a:r>
          </a:p>
          <a:p>
            <a:pPr lvl="2"/>
            <a:r>
              <a:rPr lang="es-ES" dirty="0" smtClean="0"/>
              <a:t>Jueves </a:t>
            </a:r>
            <a:r>
              <a:rPr lang="es-ES" dirty="0" smtClean="0"/>
              <a:t>de </a:t>
            </a:r>
            <a:r>
              <a:rPr lang="es-ES" dirty="0" smtClean="0"/>
              <a:t>16:30 </a:t>
            </a:r>
            <a:r>
              <a:rPr lang="es-ES" dirty="0" smtClean="0"/>
              <a:t>a </a:t>
            </a:r>
            <a:r>
              <a:rPr lang="es-ES" dirty="0" smtClean="0"/>
              <a:t>18:30 </a:t>
            </a:r>
            <a:r>
              <a:rPr lang="es-ES" dirty="0" smtClean="0"/>
              <a:t>hs.</a:t>
            </a:r>
            <a:br>
              <a:rPr lang="es-ES" dirty="0" smtClean="0"/>
            </a:br>
            <a:r>
              <a:rPr lang="es-ES" dirty="0" smtClean="0"/>
              <a:t>Aula </a:t>
            </a:r>
            <a:r>
              <a:rPr lang="es-ES" dirty="0" smtClean="0"/>
              <a:t>1-4</a:t>
            </a:r>
            <a:endParaRPr lang="es-ES" dirty="0" smtClean="0"/>
          </a:p>
          <a:p>
            <a:pPr lvl="1"/>
            <a:r>
              <a:rPr lang="es-ES" dirty="0" smtClean="0"/>
              <a:t>Práctica</a:t>
            </a:r>
          </a:p>
          <a:p>
            <a:pPr lvl="2"/>
            <a:r>
              <a:rPr lang="es-ES" dirty="0" smtClean="0"/>
              <a:t>Miércoles de </a:t>
            </a:r>
            <a:r>
              <a:rPr lang="es-ES" dirty="0" smtClean="0"/>
              <a:t>17 </a:t>
            </a:r>
            <a:r>
              <a:rPr lang="es-ES" dirty="0" smtClean="0"/>
              <a:t>a 19 hs.</a:t>
            </a:r>
            <a:br>
              <a:rPr lang="es-ES" dirty="0" smtClean="0"/>
            </a:br>
            <a:r>
              <a:rPr lang="es-ES" dirty="0" smtClean="0"/>
              <a:t>Aula 1-1</a:t>
            </a:r>
          </a:p>
          <a:p>
            <a:pPr lvl="2"/>
            <a:r>
              <a:rPr lang="es-ES" dirty="0" smtClean="0"/>
              <a:t>Viernes de </a:t>
            </a:r>
            <a:r>
              <a:rPr lang="es-ES" dirty="0" smtClean="0"/>
              <a:t>17 </a:t>
            </a:r>
            <a:r>
              <a:rPr lang="es-ES" dirty="0" smtClean="0"/>
              <a:t>a 19 hs.</a:t>
            </a:r>
            <a:br>
              <a:rPr lang="es-ES" dirty="0" smtClean="0"/>
            </a:br>
            <a:r>
              <a:rPr lang="es-ES" dirty="0" smtClean="0"/>
              <a:t>Aula 1-1</a:t>
            </a:r>
          </a:p>
          <a:p>
            <a:pPr lvl="1"/>
            <a:r>
              <a:rPr lang="es-ES" dirty="0" smtClean="0"/>
              <a:t>Inicio de clases</a:t>
            </a:r>
          </a:p>
          <a:p>
            <a:pPr lvl="2"/>
            <a:r>
              <a:rPr lang="es-ES" dirty="0"/>
              <a:t>Teoría: </a:t>
            </a:r>
            <a:r>
              <a:rPr lang="es-ES" dirty="0" smtClean="0"/>
              <a:t>12/03/2020</a:t>
            </a:r>
            <a:endParaRPr lang="es-ES" dirty="0"/>
          </a:p>
          <a:p>
            <a:pPr lvl="2"/>
            <a:r>
              <a:rPr lang="es-ES" dirty="0"/>
              <a:t>Práctica: </a:t>
            </a:r>
            <a:r>
              <a:rPr lang="es-ES" dirty="0" smtClean="0"/>
              <a:t>26/03/2020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Metodología de trabajo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Trabajo práctico cuatrimestral en grupos de 2 alumnos</a:t>
            </a:r>
          </a:p>
          <a:p>
            <a:pPr lvl="1"/>
            <a:r>
              <a:rPr lang="es-ES" dirty="0" smtClean="0"/>
              <a:t>Se desarrollan dos aplicaciones web (sitio web y administrador de contenidos)</a:t>
            </a:r>
          </a:p>
          <a:p>
            <a:r>
              <a:rPr lang="es-ES" dirty="0" smtClean="0"/>
              <a:t>Dos entregas (parcial y final)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Evaluación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 debe aprobar:</a:t>
            </a:r>
          </a:p>
          <a:p>
            <a:pPr lvl="1"/>
            <a:r>
              <a:rPr lang="es-ES" dirty="0" smtClean="0"/>
              <a:t>Entrega final grupal</a:t>
            </a:r>
          </a:p>
          <a:p>
            <a:pPr lvl="1"/>
            <a:r>
              <a:rPr lang="es-ES" dirty="0" smtClean="0"/>
              <a:t>Coloquio individual</a:t>
            </a:r>
          </a:p>
          <a:p>
            <a:r>
              <a:rPr lang="es-ES" dirty="0" smtClean="0"/>
              <a:t>La nota final surge de </a:t>
            </a:r>
            <a:r>
              <a:rPr lang="es-ES" dirty="0" smtClean="0"/>
              <a:t>las notas </a:t>
            </a:r>
            <a:r>
              <a:rPr lang="es-ES" dirty="0" smtClean="0"/>
              <a:t>obtenida en la entrega final y el coloquio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 información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Plataforma web:</a:t>
            </a:r>
          </a:p>
          <a:p>
            <a:pPr lvl="1"/>
            <a:r>
              <a:rPr lang="es-ES" dirty="0" smtClean="0"/>
              <a:t>ideas.unlp.unlp.edu.ar</a:t>
            </a:r>
            <a:endParaRPr lang="es-ES" dirty="0" smtClean="0"/>
          </a:p>
          <a:p>
            <a:r>
              <a:rPr lang="es-ES" dirty="0" smtClean="0"/>
              <a:t>Contacto</a:t>
            </a:r>
          </a:p>
          <a:p>
            <a:pPr lvl="1"/>
            <a:r>
              <a:rPr lang="es-ES" dirty="0" smtClean="0"/>
              <a:t>Raúl Champredonde rchampre@yahoo.com.ar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Reflejos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Reflej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88</TotalTime>
  <Words>143</Words>
  <Application>Microsoft Office PowerPoint</Application>
  <PresentationFormat>Presentación en pantalla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Tahoma</vt:lpstr>
      <vt:lpstr>Wingdings</vt:lpstr>
      <vt:lpstr>Tema1</vt:lpstr>
      <vt:lpstr>Seminario de Lenguajes Opción PHP</vt:lpstr>
      <vt:lpstr>Por qué elegirla?</vt:lpstr>
      <vt:lpstr>Turnos y Horarios</vt:lpstr>
      <vt:lpstr>Metodología de trabajo</vt:lpstr>
      <vt:lpstr>Evaluación</vt:lpstr>
      <vt:lpstr>Más información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de Lenguajes Opción PHP</dc:title>
  <dc:creator>rchampredonde</dc:creator>
  <cp:lastModifiedBy>Raul Champredonde</cp:lastModifiedBy>
  <cp:revision>13</cp:revision>
  <dcterms:created xsi:type="dcterms:W3CDTF">2016-02-22T14:54:57Z</dcterms:created>
  <dcterms:modified xsi:type="dcterms:W3CDTF">2020-02-13T11:49:28Z</dcterms:modified>
</cp:coreProperties>
</file>