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467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9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811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87705" y="0"/>
            <a:ext cx="3938357" cy="71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34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42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00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8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4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1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557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532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88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gestiondocente.info.unlp.edu.ar/cartelera/#form[materia]=103&amp;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92777" y="1209808"/>
            <a:ext cx="10058400" cy="3148149"/>
          </a:xfrm>
        </p:spPr>
        <p:txBody>
          <a:bodyPr>
            <a:normAutofit/>
          </a:bodyPr>
          <a:lstStyle/>
          <a:p>
            <a:pPr algn="ctr"/>
            <a:r>
              <a:rPr lang="es-MX" sz="6000" dirty="0" smtClean="0"/>
              <a:t>Taller de Tecnologías de Producción de Software</a:t>
            </a:r>
            <a:br>
              <a:rPr lang="es-MX" sz="6000" dirty="0" smtClean="0"/>
            </a:br>
            <a:r>
              <a:rPr lang="es-MX" sz="6000" dirty="0" smtClean="0"/>
              <a:t>2021</a:t>
            </a:r>
            <a:endParaRPr lang="es-419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s-MX" sz="4400" dirty="0" smtClean="0"/>
              <a:t>ingeniería de software aplicada</a:t>
            </a:r>
            <a:endParaRPr lang="es-419" sz="4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9958" y="0"/>
            <a:ext cx="6178585" cy="111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45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Objetivos Generales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dirty="0">
                <a:latin typeface="+mj-lt"/>
              </a:rPr>
              <a:t>Introducir al alumno en un esquema de organización de producción de software, utilizando metodologías, técnicas y herramientas, acordes con las prácticas actuales.</a:t>
            </a:r>
            <a:endParaRPr lang="es-419" sz="2400" dirty="0">
              <a:latin typeface="+mj-lt"/>
            </a:endParaRPr>
          </a:p>
          <a:p>
            <a:pPr marL="0" indent="0" algn="just">
              <a:buNone/>
            </a:pPr>
            <a:r>
              <a:rPr lang="es-ES" sz="2400" dirty="0">
                <a:latin typeface="+mj-lt"/>
              </a:rPr>
              <a:t>Fomentar la práctica del alumno en esquemas de trabajo similares a los </a:t>
            </a:r>
            <a:r>
              <a:rPr lang="es-ES" sz="2400" dirty="0" smtClean="0">
                <a:latin typeface="+mj-lt"/>
              </a:rPr>
              <a:t>utilizados </a:t>
            </a:r>
            <a:r>
              <a:rPr lang="es-ES" sz="2400" dirty="0">
                <a:latin typeface="+mj-lt"/>
              </a:rPr>
              <a:t>en las empresas de desarrollo de </a:t>
            </a:r>
            <a:r>
              <a:rPr lang="es-ES" sz="2400" dirty="0" smtClean="0">
                <a:latin typeface="+mj-lt"/>
              </a:rPr>
              <a:t>software</a:t>
            </a:r>
            <a:r>
              <a:rPr lang="es-ES" sz="2400" dirty="0">
                <a:latin typeface="+mj-lt"/>
              </a:rPr>
              <a:t>.</a:t>
            </a:r>
            <a:endParaRPr lang="es-419" sz="2400" dirty="0">
              <a:latin typeface="+mj-lt"/>
            </a:endParaRPr>
          </a:p>
          <a:p>
            <a:pPr marL="0" indent="0" algn="just">
              <a:buNone/>
            </a:pPr>
            <a:r>
              <a:rPr lang="es-ES" sz="2400" dirty="0">
                <a:latin typeface="+mj-lt"/>
              </a:rPr>
              <a:t>Es propósito esencial ejecutar un </a:t>
            </a:r>
            <a:r>
              <a:rPr lang="es-ES" sz="2400" u="sng" dirty="0">
                <a:latin typeface="+mj-lt"/>
              </a:rPr>
              <a:t>proyecto real</a:t>
            </a:r>
            <a:r>
              <a:rPr lang="es-ES" sz="2400" dirty="0">
                <a:latin typeface="+mj-lt"/>
              </a:rPr>
              <a:t>, donde se  cumplan todas las etapas del ciclo de vida de desarrollo de Software, y se transfiera un Sistema de Software </a:t>
            </a:r>
            <a:r>
              <a:rPr lang="es-ES" sz="2400" dirty="0" smtClean="0">
                <a:latin typeface="+mj-lt"/>
              </a:rPr>
              <a:t>a </a:t>
            </a:r>
            <a:r>
              <a:rPr lang="es-ES" sz="2400" dirty="0">
                <a:latin typeface="+mj-lt"/>
              </a:rPr>
              <a:t>una Organización.</a:t>
            </a:r>
            <a:endParaRPr lang="es-419" sz="2400" dirty="0">
              <a:latin typeface="+mj-lt"/>
            </a:endParaRPr>
          </a:p>
          <a:p>
            <a:endParaRPr lang="es-419" sz="1800" dirty="0"/>
          </a:p>
        </p:txBody>
      </p:sp>
    </p:spTree>
    <p:extLst>
      <p:ext uri="{BB962C8B-B14F-4D97-AF65-F5344CB8AC3E}">
        <p14:creationId xmlns:p14="http://schemas.microsoft.com/office/powerpoint/2010/main" val="199688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Metodología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400" dirty="0" smtClean="0">
                <a:latin typeface="+mj-lt"/>
              </a:rPr>
              <a:t>El curso se organiza como un Taller.</a:t>
            </a:r>
          </a:p>
          <a:p>
            <a:pPr algn="just"/>
            <a:r>
              <a:rPr lang="es-MX" sz="2400" dirty="0" smtClean="0">
                <a:latin typeface="+mj-lt"/>
              </a:rPr>
              <a:t>Se dictan clases </a:t>
            </a:r>
            <a:r>
              <a:rPr lang="es-MX" sz="2400" dirty="0" smtClean="0">
                <a:latin typeface="+mj-lt"/>
              </a:rPr>
              <a:t>teórico-prácticas.</a:t>
            </a:r>
            <a:endParaRPr lang="es-MX" sz="2400" dirty="0" smtClean="0">
              <a:latin typeface="+mj-lt"/>
            </a:endParaRPr>
          </a:p>
          <a:p>
            <a:pPr algn="just"/>
            <a:r>
              <a:rPr lang="es-MX" sz="2400" dirty="0" smtClean="0">
                <a:latin typeface="+mj-lt"/>
              </a:rPr>
              <a:t>Los alumnos trabajarán en grupos para desarrollar un </a:t>
            </a:r>
            <a:r>
              <a:rPr lang="es-MX" sz="2400" u="sng" dirty="0" smtClean="0">
                <a:latin typeface="+mj-lt"/>
              </a:rPr>
              <a:t>Sistema Real</a:t>
            </a:r>
            <a:r>
              <a:rPr lang="es-MX" sz="2400" dirty="0" smtClean="0">
                <a:latin typeface="+mj-lt"/>
              </a:rPr>
              <a:t>.</a:t>
            </a:r>
          </a:p>
          <a:p>
            <a:pPr algn="just"/>
            <a:r>
              <a:rPr lang="es-MX" sz="2400" dirty="0" smtClean="0">
                <a:latin typeface="+mj-lt"/>
              </a:rPr>
              <a:t>El </a:t>
            </a:r>
            <a:r>
              <a:rPr lang="es-MX" sz="2400" dirty="0" err="1" smtClean="0">
                <a:latin typeface="+mj-lt"/>
              </a:rPr>
              <a:t>stack</a:t>
            </a:r>
            <a:r>
              <a:rPr lang="es-MX" sz="2400" dirty="0" smtClean="0">
                <a:latin typeface="+mj-lt"/>
              </a:rPr>
              <a:t> tecnológico podrá ser propuesto por cada grupo.</a:t>
            </a:r>
          </a:p>
          <a:p>
            <a:pPr algn="just"/>
            <a:r>
              <a:rPr lang="es-MX" sz="2400" dirty="0" smtClean="0">
                <a:latin typeface="+mj-lt"/>
              </a:rPr>
              <a:t>Cada grupo tendrá un docente tutor que lo acompañará/asistirá durante todo el desarrollo.</a:t>
            </a:r>
          </a:p>
          <a:p>
            <a:endParaRPr lang="es-419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400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Evaluación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+mj-lt"/>
              </a:rPr>
              <a:t>Cada grupo deberá entregar avances durante el desarrollo.</a:t>
            </a:r>
          </a:p>
          <a:p>
            <a:r>
              <a:rPr lang="es-MX" sz="2400" dirty="0" smtClean="0">
                <a:latin typeface="+mj-lt"/>
              </a:rPr>
              <a:t>Una vez finalizado el desarrollo, con la aceptación del usuario, se obtiene la promoción.</a:t>
            </a:r>
            <a:endParaRPr lang="es-419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2802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Horarios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sz="2400" dirty="0" smtClean="0">
                <a:latin typeface="+mj-lt"/>
              </a:rPr>
              <a:t>Martes de 16 a 18 </a:t>
            </a:r>
          </a:p>
          <a:p>
            <a:endParaRPr lang="es-MX" sz="2400" dirty="0" smtClean="0">
              <a:latin typeface="+mj-lt"/>
            </a:endParaRPr>
          </a:p>
          <a:p>
            <a:r>
              <a:rPr lang="es-MX" sz="2400" dirty="0" smtClean="0">
                <a:latin typeface="+mj-lt"/>
              </a:rPr>
              <a:t>Inicio de cursada: martes </a:t>
            </a:r>
            <a:r>
              <a:rPr lang="es-MX" sz="2400" dirty="0" smtClean="0">
                <a:latin typeface="+mj-lt"/>
              </a:rPr>
              <a:t>17 de Agosto</a:t>
            </a:r>
            <a:endParaRPr lang="es-MX" sz="2400" dirty="0" smtClean="0">
              <a:latin typeface="+mj-lt"/>
            </a:endParaRPr>
          </a:p>
          <a:p>
            <a:endParaRPr lang="es-MX" sz="2400" dirty="0" smtClean="0">
              <a:latin typeface="+mj-lt"/>
            </a:endParaRPr>
          </a:p>
          <a:p>
            <a:r>
              <a:rPr lang="es-MX" sz="2400" dirty="0" smtClean="0">
                <a:latin typeface="+mj-lt"/>
              </a:rPr>
              <a:t>En la cartelera virtual de la Facultad se publicará la plataforma virtual a utilizar </a:t>
            </a:r>
            <a:r>
              <a:rPr lang="es-419" sz="2400" dirty="0" smtClean="0">
                <a:latin typeface="+mj-lt"/>
                <a:hlinkClick r:id="rId2"/>
              </a:rPr>
              <a:t>http</a:t>
            </a:r>
            <a:r>
              <a:rPr lang="es-419" sz="2400" dirty="0">
                <a:latin typeface="+mj-lt"/>
                <a:hlinkClick r:id="rId2"/>
              </a:rPr>
              <a:t>://gestiondocente.info.unlp.edu.ar/cartelera/#form[materia]=103&amp;</a:t>
            </a:r>
            <a:endParaRPr lang="es-419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010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Docentes</a:t>
            </a:r>
            <a:endParaRPr lang="es-419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+mj-lt"/>
              </a:rPr>
              <a:t>Profesores: Lisandro </a:t>
            </a:r>
            <a:r>
              <a:rPr lang="es-MX" sz="2400" dirty="0" err="1" smtClean="0">
                <a:latin typeface="+mj-lt"/>
              </a:rPr>
              <a:t>Delía</a:t>
            </a:r>
            <a:r>
              <a:rPr lang="es-MX" sz="2400" dirty="0" smtClean="0">
                <a:latin typeface="+mj-lt"/>
              </a:rPr>
              <a:t> y Pablo Thomas</a:t>
            </a:r>
          </a:p>
          <a:p>
            <a:r>
              <a:rPr lang="es-MX" sz="2400" dirty="0" smtClean="0">
                <a:latin typeface="+mj-lt"/>
              </a:rPr>
              <a:t>JTP: Verónica Aguirre</a:t>
            </a:r>
          </a:p>
          <a:p>
            <a:r>
              <a:rPr lang="es-MX" sz="2400" dirty="0" smtClean="0">
                <a:latin typeface="+mj-lt"/>
              </a:rPr>
              <a:t>Ayudante: Fernando </a:t>
            </a:r>
            <a:r>
              <a:rPr lang="es-MX" sz="2400" dirty="0" err="1" smtClean="0">
                <a:latin typeface="+mj-lt"/>
              </a:rPr>
              <a:t>Tesone</a:t>
            </a:r>
            <a:endParaRPr lang="es-419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077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</TotalTime>
  <Words>222</Words>
  <Application>Microsoft Office PowerPoint</Application>
  <PresentationFormat>Panorámica</PresentationFormat>
  <Paragraphs>26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Retrospección</vt:lpstr>
      <vt:lpstr>Taller de Tecnologías de Producción de Software 2021</vt:lpstr>
      <vt:lpstr>Objetivos Generales</vt:lpstr>
      <vt:lpstr>Metodología</vt:lpstr>
      <vt:lpstr>Evaluación</vt:lpstr>
      <vt:lpstr>Horarios</vt:lpstr>
      <vt:lpstr>Docentes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Tecnologías de Producción de Software</dc:title>
  <dc:creator>pablo thomas</dc:creator>
  <cp:lastModifiedBy>pablo thomas</cp:lastModifiedBy>
  <cp:revision>12</cp:revision>
  <dcterms:created xsi:type="dcterms:W3CDTF">2020-08-21T13:23:28Z</dcterms:created>
  <dcterms:modified xsi:type="dcterms:W3CDTF">2021-07-28T21:43:30Z</dcterms:modified>
</cp:coreProperties>
</file>