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9220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1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22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3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4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9226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7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8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9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0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1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9232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923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9234" name="Rectangle 1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9DF57220-5DC4-4F93-91AB-1F81F9E038BF}" type="datetimeFigureOut">
              <a:rPr lang="en-US" smtClean="0"/>
              <a:pPr/>
              <a:t>2/21/2022</a:t>
            </a:fld>
            <a:endParaRPr lang="en-US"/>
          </a:p>
        </p:txBody>
      </p:sp>
      <p:sp>
        <p:nvSpPr>
          <p:cNvPr id="9235" name="Rectangle 19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236" name="Rectangle 2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57A6BC1-C595-4F6D-B201-463EBD89959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F57220-5DC4-4F93-91AB-1F81F9E038BF}" type="datetimeFigureOut">
              <a:rPr lang="en-US" smtClean="0"/>
              <a:pPr/>
              <a:t>2/21/2022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A6BC1-C595-4F6D-B201-463EBD89959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F57220-5DC4-4F93-91AB-1F81F9E038BF}" type="datetimeFigureOut">
              <a:rPr lang="en-US" smtClean="0"/>
              <a:pPr/>
              <a:t>2/21/2022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A6BC1-C595-4F6D-B201-463EBD89959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F57220-5DC4-4F93-91AB-1F81F9E038BF}" type="datetimeFigureOut">
              <a:rPr lang="en-US" smtClean="0"/>
              <a:pPr/>
              <a:t>2/21/2022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A6BC1-C595-4F6D-B201-463EBD89959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F57220-5DC4-4F93-91AB-1F81F9E038BF}" type="datetimeFigureOut">
              <a:rPr lang="en-US" smtClean="0"/>
              <a:pPr/>
              <a:t>2/21/2022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A6BC1-C595-4F6D-B201-463EBD89959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F57220-5DC4-4F93-91AB-1F81F9E038BF}" type="datetimeFigureOut">
              <a:rPr lang="en-US" smtClean="0"/>
              <a:pPr/>
              <a:t>2/21/2022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A6BC1-C595-4F6D-B201-463EBD89959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F57220-5DC4-4F93-91AB-1F81F9E038BF}" type="datetimeFigureOut">
              <a:rPr lang="en-US" smtClean="0"/>
              <a:pPr/>
              <a:t>2/21/2022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A6BC1-C595-4F6D-B201-463EBD89959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F57220-5DC4-4F93-91AB-1F81F9E038BF}" type="datetimeFigureOut">
              <a:rPr lang="en-US" smtClean="0"/>
              <a:pPr/>
              <a:t>2/21/2022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A6BC1-C595-4F6D-B201-463EBD89959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F57220-5DC4-4F93-91AB-1F81F9E038BF}" type="datetimeFigureOut">
              <a:rPr lang="en-US" smtClean="0"/>
              <a:pPr/>
              <a:t>2/21/2022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A6BC1-C595-4F6D-B201-463EBD89959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F57220-5DC4-4F93-91AB-1F81F9E038BF}" type="datetimeFigureOut">
              <a:rPr lang="en-US" smtClean="0"/>
              <a:pPr/>
              <a:t>2/21/2022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A6BC1-C595-4F6D-B201-463EBD89959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F57220-5DC4-4F93-91AB-1F81F9E038BF}" type="datetimeFigureOut">
              <a:rPr lang="en-US" smtClean="0"/>
              <a:pPr/>
              <a:t>2/21/2022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A6BC1-C595-4F6D-B201-463EBD89959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8195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6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8198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9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0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1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2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4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5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820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820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820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9DF57220-5DC4-4F93-91AB-1F81F9E038BF}" type="datetimeFigureOut">
              <a:rPr lang="en-US" smtClean="0"/>
              <a:pPr/>
              <a:t>2/21/2022</a:t>
            </a:fld>
            <a:endParaRPr lang="en-US"/>
          </a:p>
        </p:txBody>
      </p:sp>
      <p:sp>
        <p:nvSpPr>
          <p:cNvPr id="821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257A6BC1-C595-4F6D-B201-463EBD89959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s-ES" dirty="0"/>
              <a:t>Seminario de Lenguajes</a:t>
            </a:r>
            <a:br>
              <a:rPr lang="es-ES" dirty="0"/>
            </a:br>
            <a:r>
              <a:rPr lang="es-ES" dirty="0"/>
              <a:t>Opción PHP</a:t>
            </a:r>
            <a:endParaRPr lang="en-US" dirty="0"/>
          </a:p>
        </p:txBody>
      </p:sp>
      <p:sp>
        <p:nvSpPr>
          <p:cNvPr id="3" name="2 Subtítulo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s-ES" dirty="0"/>
              <a:t>Facultad de Informática - UNLP</a:t>
            </a:r>
          </a:p>
          <a:p>
            <a:r>
              <a:rPr lang="es-ES" dirty="0"/>
              <a:t>2022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Por qué elegirla?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Enriquece</a:t>
            </a:r>
            <a:r>
              <a:rPr lang="en-US" dirty="0"/>
              <a:t> el </a:t>
            </a:r>
            <a:r>
              <a:rPr lang="en-US" dirty="0" err="1"/>
              <a:t>repertorio</a:t>
            </a:r>
            <a:r>
              <a:rPr lang="en-US" dirty="0"/>
              <a:t> de </a:t>
            </a:r>
            <a:r>
              <a:rPr lang="es-ES" dirty="0"/>
              <a:t>lenguajes que el alumno domina</a:t>
            </a:r>
          </a:p>
          <a:p>
            <a:r>
              <a:rPr lang="en-US" dirty="0" err="1"/>
              <a:t>Uso</a:t>
            </a:r>
            <a:r>
              <a:rPr lang="en-US" dirty="0"/>
              <a:t> </a:t>
            </a:r>
            <a:r>
              <a:rPr lang="en-US" dirty="0" err="1"/>
              <a:t>ampliamente</a:t>
            </a:r>
            <a:r>
              <a:rPr lang="en-US" dirty="0"/>
              <a:t> </a:t>
            </a:r>
            <a:r>
              <a:rPr lang="en-US" dirty="0" err="1"/>
              <a:t>difundido</a:t>
            </a:r>
            <a:r>
              <a:rPr lang="en-US" dirty="0"/>
              <a:t>, de </a:t>
            </a:r>
            <a:r>
              <a:rPr lang="es-ES" dirty="0"/>
              <a:t>licencia libre</a:t>
            </a:r>
          </a:p>
          <a:p>
            <a:r>
              <a:rPr lang="es-ES" dirty="0"/>
              <a:t>Desarrollo de aplicaciones web y móviles</a:t>
            </a:r>
          </a:p>
          <a:p>
            <a:r>
              <a:rPr lang="es-ES" dirty="0"/>
              <a:t>Familiarización con tecnologías básicas para el desarrollo web (</a:t>
            </a:r>
            <a:r>
              <a:rPr lang="en-US" dirty="0"/>
              <a:t>HTML, CSS, </a:t>
            </a:r>
            <a:r>
              <a:rPr lang="en-US" dirty="0" err="1"/>
              <a:t>Javascript</a:t>
            </a:r>
            <a:r>
              <a:rPr lang="en-US" dirty="0"/>
              <a:t>, SQL, PHP</a:t>
            </a:r>
            <a:r>
              <a:rPr lang="es-ES" dirty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Turnos y Horarios</a:t>
            </a:r>
            <a:endParaRPr lang="en-US" dirty="0"/>
          </a:p>
        </p:txBody>
      </p:sp>
      <p:graphicFrame>
        <p:nvGraphicFramePr>
          <p:cNvPr id="3" name="Tabla 3">
            <a:extLst>
              <a:ext uri="{FF2B5EF4-FFF2-40B4-BE49-F238E27FC236}">
                <a16:creationId xmlns:a16="http://schemas.microsoft.com/office/drawing/2014/main" id="{7CC91E09-2195-4C21-8F1A-CFB688D418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352990"/>
              </p:ext>
            </p:extLst>
          </p:nvPr>
        </p:nvGraphicFramePr>
        <p:xfrm>
          <a:off x="1213865" y="2060848"/>
          <a:ext cx="7606607" cy="4492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718">
                  <a:extLst>
                    <a:ext uri="{9D8B030D-6E8A-4147-A177-3AD203B41FA5}">
                      <a16:colId xmlns:a16="http://schemas.microsoft.com/office/drawing/2014/main" val="2678834770"/>
                    </a:ext>
                  </a:extLst>
                </a:gridCol>
                <a:gridCol w="1894205">
                  <a:extLst>
                    <a:ext uri="{9D8B030D-6E8A-4147-A177-3AD203B41FA5}">
                      <a16:colId xmlns:a16="http://schemas.microsoft.com/office/drawing/2014/main" val="941420344"/>
                    </a:ext>
                  </a:extLst>
                </a:gridCol>
                <a:gridCol w="1432243">
                  <a:extLst>
                    <a:ext uri="{9D8B030D-6E8A-4147-A177-3AD203B41FA5}">
                      <a16:colId xmlns:a16="http://schemas.microsoft.com/office/drawing/2014/main" val="3768919227"/>
                    </a:ext>
                  </a:extLst>
                </a:gridCol>
                <a:gridCol w="1683068">
                  <a:extLst>
                    <a:ext uri="{9D8B030D-6E8A-4147-A177-3AD203B41FA5}">
                      <a16:colId xmlns:a16="http://schemas.microsoft.com/office/drawing/2014/main" val="144136577"/>
                    </a:ext>
                  </a:extLst>
                </a:gridCol>
                <a:gridCol w="1555373">
                  <a:extLst>
                    <a:ext uri="{9D8B030D-6E8A-4147-A177-3AD203B41FA5}">
                      <a16:colId xmlns:a16="http://schemas.microsoft.com/office/drawing/2014/main" val="2542539943"/>
                    </a:ext>
                  </a:extLst>
                </a:gridCol>
              </a:tblGrid>
              <a:tr h="952923">
                <a:tc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Turno Mañana</a:t>
                      </a:r>
                      <a:endParaRPr lang="es-AR" dirty="0"/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Inicio</a:t>
                      </a:r>
                      <a:endParaRPr lang="es-AR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Turno Tarde</a:t>
                      </a:r>
                      <a:endParaRPr lang="es-AR" dirty="0"/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Inicio</a:t>
                      </a:r>
                      <a:endParaRPr lang="es-AR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3981994"/>
                  </a:ext>
                </a:extLst>
              </a:tr>
              <a:tr h="952923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Teorías</a:t>
                      </a:r>
                      <a:endParaRPr lang="es-AR" dirty="0"/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Lunes</a:t>
                      </a:r>
                    </a:p>
                    <a:p>
                      <a:pPr algn="ctr"/>
                      <a:r>
                        <a:rPr lang="es-ES" dirty="0"/>
                        <a:t>8:00 a 10:00</a:t>
                      </a:r>
                      <a:endParaRPr lang="es-AR" dirty="0"/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07/03/2022</a:t>
                      </a:r>
                      <a:endParaRPr lang="es-AR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Jueves</a:t>
                      </a:r>
                    </a:p>
                    <a:p>
                      <a:pPr algn="ctr"/>
                      <a:r>
                        <a:rPr lang="es-ES" dirty="0"/>
                        <a:t>16:30 a 18:30</a:t>
                      </a:r>
                      <a:endParaRPr lang="es-AR" dirty="0"/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10/03/2022</a:t>
                      </a:r>
                      <a:endParaRPr lang="es-AR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7926540"/>
                  </a:ext>
                </a:extLst>
              </a:tr>
              <a:tr h="2586506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Práctica</a:t>
                      </a:r>
                      <a:endParaRPr lang="es-AR" dirty="0"/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Lunes</a:t>
                      </a:r>
                    </a:p>
                    <a:p>
                      <a:pPr algn="ctr"/>
                      <a:r>
                        <a:rPr lang="es-ES" dirty="0"/>
                        <a:t>10:00 a 12:00</a:t>
                      </a:r>
                      <a:br>
                        <a:rPr lang="es-ES" dirty="0"/>
                      </a:br>
                      <a:endParaRPr lang="es-ES" dirty="0"/>
                    </a:p>
                    <a:p>
                      <a:pPr algn="ctr"/>
                      <a:r>
                        <a:rPr lang="es-ES" dirty="0"/>
                        <a:t>Viernes</a:t>
                      </a:r>
                    </a:p>
                    <a:p>
                      <a:pPr algn="ctr"/>
                      <a:r>
                        <a:rPr lang="es-ES" dirty="0"/>
                        <a:t>12:00 a 14:00</a:t>
                      </a:r>
                      <a:endParaRPr lang="es-AR" dirty="0"/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21/03/202</a:t>
                      </a:r>
                      <a:endParaRPr lang="es-AR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/>
                        <a:t>Miércoles</a:t>
                      </a:r>
                    </a:p>
                    <a:p>
                      <a:pPr algn="ctr"/>
                      <a:r>
                        <a:rPr lang="es-AR" dirty="0"/>
                        <a:t>17:00 a 19:00</a:t>
                      </a:r>
                    </a:p>
                    <a:p>
                      <a:pPr algn="ctr"/>
                      <a:endParaRPr lang="es-AR" dirty="0"/>
                    </a:p>
                    <a:p>
                      <a:pPr algn="ctr"/>
                      <a:r>
                        <a:rPr lang="es-AR" dirty="0"/>
                        <a:t>Viernes</a:t>
                      </a:r>
                    </a:p>
                    <a:p>
                      <a:pPr algn="ctr"/>
                      <a:r>
                        <a:rPr lang="es-AR" dirty="0"/>
                        <a:t>18:00 a 20:00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24/03/2022</a:t>
                      </a:r>
                      <a:endParaRPr lang="es-AR" dirty="0"/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406249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Metodología de trabajo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688160"/>
          </a:xfrm>
        </p:spPr>
        <p:txBody>
          <a:bodyPr/>
          <a:lstStyle/>
          <a:p>
            <a:r>
              <a:rPr lang="es-ES" dirty="0"/>
              <a:t>Teorías y </a:t>
            </a:r>
            <a:r>
              <a:rPr lang="es-ES"/>
              <a:t>explicaciones prácticas</a:t>
            </a:r>
          </a:p>
          <a:p>
            <a:r>
              <a:rPr lang="es-ES"/>
              <a:t>Trabajo </a:t>
            </a:r>
            <a:r>
              <a:rPr lang="es-ES" dirty="0"/>
              <a:t>práctico cuatrimestral en grupos de 2 alumnos</a:t>
            </a:r>
          </a:p>
          <a:p>
            <a:pPr lvl="1"/>
            <a:r>
              <a:rPr lang="es-ES" dirty="0"/>
              <a:t>Se desarrollan una o dos aplicaciones web (sitio web y administrador de contenidos)</a:t>
            </a:r>
          </a:p>
          <a:p>
            <a:r>
              <a:rPr lang="es-ES" dirty="0"/>
              <a:t>Dos entregas (parcial y final)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Evaluación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Se debe aprobar:</a:t>
            </a:r>
          </a:p>
          <a:p>
            <a:pPr lvl="1"/>
            <a:r>
              <a:rPr lang="es-ES" dirty="0"/>
              <a:t>Entrega final grupal</a:t>
            </a:r>
          </a:p>
          <a:p>
            <a:pPr lvl="1"/>
            <a:r>
              <a:rPr lang="es-ES" dirty="0"/>
              <a:t>Coloquio individual</a:t>
            </a:r>
          </a:p>
          <a:p>
            <a:r>
              <a:rPr lang="es-ES" dirty="0"/>
              <a:t>La nota final surge de las notas obtenida en la entrega final y el coloquio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Más información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Plataforma web:</a:t>
            </a:r>
          </a:p>
          <a:p>
            <a:pPr lvl="1"/>
            <a:r>
              <a:rPr lang="es-ES" dirty="0"/>
              <a:t>ideas.unlp.unlp.edu.ar</a:t>
            </a:r>
          </a:p>
          <a:p>
            <a:pPr lvl="1"/>
            <a:r>
              <a:rPr lang="es-ES" dirty="0" err="1"/>
              <a:t>Discord</a:t>
            </a:r>
            <a:endParaRPr lang="es-ES" dirty="0"/>
          </a:p>
          <a:p>
            <a:r>
              <a:rPr lang="es-ES" dirty="0"/>
              <a:t>Contacto</a:t>
            </a:r>
          </a:p>
          <a:p>
            <a:pPr lvl="1"/>
            <a:r>
              <a:rPr lang="es-ES" dirty="0"/>
              <a:t>Raúl Champredonde rchampre@yahoo.com.ar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Reflejos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Reflejo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Reflejos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lejos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lejos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135</TotalTime>
  <Words>184</Words>
  <Application>Microsoft Office PowerPoint</Application>
  <PresentationFormat>Presentación en pantalla (4:3)</PresentationFormat>
  <Paragraphs>48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Tahoma</vt:lpstr>
      <vt:lpstr>Wingdings</vt:lpstr>
      <vt:lpstr>Tema1</vt:lpstr>
      <vt:lpstr>Seminario de Lenguajes Opción PHP</vt:lpstr>
      <vt:lpstr>Por qué elegirla?</vt:lpstr>
      <vt:lpstr>Turnos y Horarios</vt:lpstr>
      <vt:lpstr>Metodología de trabajo</vt:lpstr>
      <vt:lpstr>Evaluación</vt:lpstr>
      <vt:lpstr>Más información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Seminario de Lenguajes Opción PHP</dc:title>
  <dc:creator>rchampredonde</dc:creator>
  <cp:lastModifiedBy>Chala Vaca</cp:lastModifiedBy>
  <cp:revision>16</cp:revision>
  <dcterms:created xsi:type="dcterms:W3CDTF">2016-02-22T14:54:57Z</dcterms:created>
  <dcterms:modified xsi:type="dcterms:W3CDTF">2022-02-21T17:56:59Z</dcterms:modified>
</cp:coreProperties>
</file>