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579245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056" y="1122363"/>
            <a:ext cx="118443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056" y="3602038"/>
            <a:ext cx="118443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59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5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01472" y="365125"/>
            <a:ext cx="3405247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731" y="365125"/>
            <a:ext cx="1001833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1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00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6" y="1709739"/>
            <a:ext cx="136209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506" y="4589464"/>
            <a:ext cx="136209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731" y="1825625"/>
            <a:ext cx="671179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928" y="1825625"/>
            <a:ext cx="671179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365126"/>
            <a:ext cx="136209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789" y="1681163"/>
            <a:ext cx="6680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789" y="2505075"/>
            <a:ext cx="668094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4928" y="1681163"/>
            <a:ext cx="67138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4928" y="2505075"/>
            <a:ext cx="67138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0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9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457200"/>
            <a:ext cx="5093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848" y="987426"/>
            <a:ext cx="79949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2057400"/>
            <a:ext cx="50934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99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788" y="457200"/>
            <a:ext cx="5093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3848" y="987426"/>
            <a:ext cx="799492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88" y="2057400"/>
            <a:ext cx="50934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7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731" y="365126"/>
            <a:ext cx="136209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731" y="1825625"/>
            <a:ext cx="136209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731" y="6356351"/>
            <a:ext cx="3553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7B34-2FF8-4EA3-9501-06A75FC5AF54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1249" y="6356351"/>
            <a:ext cx="5329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3418" y="6356351"/>
            <a:ext cx="3553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217E-2297-4B11-B34A-04059555B9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71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6858000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7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6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3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74" y="0"/>
            <a:ext cx="6858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1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</cp:revision>
  <dcterms:created xsi:type="dcterms:W3CDTF">2023-07-31T18:39:47Z</dcterms:created>
  <dcterms:modified xsi:type="dcterms:W3CDTF">2023-07-31T18:42:56Z</dcterms:modified>
</cp:coreProperties>
</file>